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9" roundtripDataSignature="AMtx7mi2IBsTs2zBeikmbfHu4y65/KMbB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4"/>
    <p:restoredTop sz="94643"/>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62111200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1426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06938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41287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82554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16024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75949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9026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4816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9905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62933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7370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83f4168ae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83f4168ae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55549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17899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84687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2529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55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9084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58086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83164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28539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75617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85675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405497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标题幻灯片" type="title">
  <p:cSld name="TITLE">
    <p:spTree>
      <p:nvGrpSpPr>
        <p:cNvPr id="1" name="Shape 14"/>
        <p:cNvGrpSpPr/>
        <p:nvPr/>
      </p:nvGrpSpPr>
      <p:grpSpPr>
        <a:xfrm>
          <a:off x="0" y="0"/>
          <a:ext cx="0" cy="0"/>
          <a:chOff x="0" y="0"/>
          <a:chExt cx="0" cy="0"/>
        </a:xfrm>
      </p:grpSpPr>
      <p:sp>
        <p:nvSpPr>
          <p:cNvPr id="15" name="Google Shape;15;p24"/>
          <p:cNvSpPr/>
          <p:nvPr/>
        </p:nvSpPr>
        <p:spPr>
          <a:xfrm>
            <a:off x="690626" y="1010210"/>
            <a:ext cx="7667244" cy="60512"/>
          </a:xfrm>
          <a:prstGeom prst="rect">
            <a:avLst/>
          </a:prstGeom>
          <a:blipFill rotWithShape="1">
            <a:blip r:embed="rId2">
              <a:alphaModFix amt="85000"/>
            </a:blip>
            <a:tile tx="0" ty="-762000" sx="92000" sy="89000" flip="xy" algn="ctr"/>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6" name="Google Shape;16;p24"/>
          <p:cNvSpPr/>
          <p:nvPr/>
        </p:nvSpPr>
        <p:spPr>
          <a:xfrm>
            <a:off x="690626" y="3224773"/>
            <a:ext cx="7667244" cy="60512"/>
          </a:xfrm>
          <a:prstGeom prst="rect">
            <a:avLst/>
          </a:prstGeom>
          <a:blipFill rotWithShape="1">
            <a:blip r:embed="rId2">
              <a:alphaModFix amt="85000"/>
            </a:blip>
            <a:tile tx="0" ty="-717550" sx="92000" sy="89000" flip="xy" algn="ctr"/>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7" name="Google Shape;17;p24"/>
          <p:cNvSpPr/>
          <p:nvPr/>
        </p:nvSpPr>
        <p:spPr>
          <a:xfrm>
            <a:off x="690626" y="1113584"/>
            <a:ext cx="7667244" cy="2057400"/>
          </a:xfrm>
          <a:prstGeom prst="rect">
            <a:avLst/>
          </a:prstGeom>
          <a:blipFill rotWithShape="1">
            <a:blip r:embed="rId2">
              <a:alphaModFix amt="85000"/>
            </a:blip>
            <a:tile tx="0" ty="-704850" sx="92000" sy="89000" flip="xy" algn="ctr"/>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grpSp>
        <p:nvGrpSpPr>
          <p:cNvPr id="18" name="Google Shape;18;p24"/>
          <p:cNvGrpSpPr/>
          <p:nvPr/>
        </p:nvGrpSpPr>
        <p:grpSpPr>
          <a:xfrm>
            <a:off x="7236911" y="3051692"/>
            <a:ext cx="810678" cy="810677"/>
            <a:chOff x="9685338" y="4460675"/>
            <a:chExt cx="1080904" cy="1080902"/>
          </a:xfrm>
        </p:grpSpPr>
        <p:sp>
          <p:nvSpPr>
            <p:cNvPr id="19" name="Google Shape;19;p24"/>
            <p:cNvSpPr/>
            <p:nvPr/>
          </p:nvSpPr>
          <p:spPr>
            <a:xfrm>
              <a:off x="9685338" y="4460675"/>
              <a:ext cx="1080904" cy="1080902"/>
            </a:xfrm>
            <a:prstGeom prst="ellipse">
              <a:avLst/>
            </a:prstGeom>
            <a:blipFill rotWithShape="1">
              <a:blip r:embed="rId3">
                <a:alphaModFix/>
              </a:blip>
              <a:tile tx="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FFFFFF"/>
                </a:solidFill>
                <a:latin typeface="Rockwell"/>
                <a:ea typeface="Rockwell"/>
                <a:cs typeface="Rockwell"/>
                <a:sym typeface="Rockwell"/>
              </a:endParaRPr>
            </a:p>
          </p:txBody>
        </p:sp>
        <p:sp>
          <p:nvSpPr>
            <p:cNvPr id="20" name="Google Shape;20;p24"/>
            <p:cNvSpPr/>
            <p:nvPr/>
          </p:nvSpPr>
          <p:spPr>
            <a:xfrm>
              <a:off x="9793429" y="4568765"/>
              <a:ext cx="864723" cy="864722"/>
            </a:xfrm>
            <a:prstGeom prst="ellipse">
              <a:avLst/>
            </a:prstGeom>
            <a:no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grpSp>
      <p:sp>
        <p:nvSpPr>
          <p:cNvPr id="21" name="Google Shape;21;p24"/>
          <p:cNvSpPr txBox="1">
            <a:spLocks noGrp="1"/>
          </p:cNvSpPr>
          <p:nvPr>
            <p:ph type="ctrTitle"/>
          </p:nvPr>
        </p:nvSpPr>
        <p:spPr>
          <a:xfrm>
            <a:off x="788670" y="1074167"/>
            <a:ext cx="7475220" cy="2276856"/>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SzPts val="7200"/>
              <a:buFont typeface="Rockwell"/>
              <a:buNone/>
              <a:defRPr sz="7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24"/>
          <p:cNvSpPr txBox="1">
            <a:spLocks noGrp="1"/>
          </p:cNvSpPr>
          <p:nvPr>
            <p:ph type="subTitle" idx="1"/>
          </p:nvPr>
        </p:nvSpPr>
        <p:spPr>
          <a:xfrm>
            <a:off x="802386" y="3291840"/>
            <a:ext cx="5918454" cy="802386"/>
          </a:xfrm>
          <a:prstGeom prst="rect">
            <a:avLst/>
          </a:prstGeom>
          <a:noFill/>
          <a:ln>
            <a:noFill/>
          </a:ln>
        </p:spPr>
        <p:txBody>
          <a:bodyPr spcFirstLastPara="1" wrap="square" lIns="91425" tIns="45700" rIns="91425" bIns="45700" anchor="t" anchorCtr="0">
            <a:normAutofit/>
          </a:bodyPr>
          <a:lstStyle>
            <a:lvl1pPr lvl="0" algn="l">
              <a:lnSpc>
                <a:spcPct val="90000"/>
              </a:lnSpc>
              <a:spcBef>
                <a:spcPts val="900"/>
              </a:spcBef>
              <a:spcAft>
                <a:spcPts val="0"/>
              </a:spcAft>
              <a:buSzPts val="1403"/>
              <a:buNone/>
              <a:defRPr sz="1650">
                <a:solidFill>
                  <a:schemeClr val="dk1"/>
                </a:solidFill>
              </a:defRPr>
            </a:lvl1pPr>
            <a:lvl2pPr lvl="1" algn="ctr">
              <a:lnSpc>
                <a:spcPct val="90000"/>
              </a:lnSpc>
              <a:spcBef>
                <a:spcPts val="300"/>
              </a:spcBef>
              <a:spcAft>
                <a:spcPts val="0"/>
              </a:spcAft>
              <a:buSzPts val="1785"/>
              <a:buNone/>
              <a:defRPr sz="2100"/>
            </a:lvl2pPr>
            <a:lvl3pPr lvl="2" algn="ctr">
              <a:lnSpc>
                <a:spcPct val="90000"/>
              </a:lnSpc>
              <a:spcBef>
                <a:spcPts val="300"/>
              </a:spcBef>
              <a:spcAft>
                <a:spcPts val="0"/>
              </a:spcAft>
              <a:buSzPts val="1530"/>
              <a:buNone/>
              <a:defRPr sz="1800"/>
            </a:lvl3pPr>
            <a:lvl4pPr lvl="3" algn="ctr">
              <a:lnSpc>
                <a:spcPct val="90000"/>
              </a:lnSpc>
              <a:spcBef>
                <a:spcPts val="300"/>
              </a:spcBef>
              <a:spcAft>
                <a:spcPts val="0"/>
              </a:spcAft>
              <a:buSzPts val="1275"/>
              <a:buNone/>
              <a:defRPr sz="1500"/>
            </a:lvl4pPr>
            <a:lvl5pPr lvl="4" algn="ctr">
              <a:lnSpc>
                <a:spcPct val="90000"/>
              </a:lnSpc>
              <a:spcBef>
                <a:spcPts val="300"/>
              </a:spcBef>
              <a:spcAft>
                <a:spcPts val="0"/>
              </a:spcAft>
              <a:buSzPts val="1275"/>
              <a:buNone/>
              <a:defRPr sz="1500"/>
            </a:lvl5pPr>
            <a:lvl6pPr lvl="5" algn="ctr">
              <a:lnSpc>
                <a:spcPct val="90000"/>
              </a:lnSpc>
              <a:spcBef>
                <a:spcPts val="300"/>
              </a:spcBef>
              <a:spcAft>
                <a:spcPts val="0"/>
              </a:spcAft>
              <a:buSzPts val="1275"/>
              <a:buNone/>
              <a:defRPr sz="1500"/>
            </a:lvl6pPr>
            <a:lvl7pPr lvl="6" algn="ctr">
              <a:lnSpc>
                <a:spcPct val="90000"/>
              </a:lnSpc>
              <a:spcBef>
                <a:spcPts val="300"/>
              </a:spcBef>
              <a:spcAft>
                <a:spcPts val="0"/>
              </a:spcAft>
              <a:buSzPts val="1275"/>
              <a:buNone/>
              <a:defRPr sz="1500"/>
            </a:lvl7pPr>
            <a:lvl8pPr lvl="7" algn="ctr">
              <a:lnSpc>
                <a:spcPct val="90000"/>
              </a:lnSpc>
              <a:spcBef>
                <a:spcPts val="300"/>
              </a:spcBef>
              <a:spcAft>
                <a:spcPts val="0"/>
              </a:spcAft>
              <a:buSzPts val="1275"/>
              <a:buNone/>
              <a:defRPr sz="1500"/>
            </a:lvl8pPr>
            <a:lvl9pPr lvl="8" algn="ctr">
              <a:lnSpc>
                <a:spcPct val="90000"/>
              </a:lnSpc>
              <a:spcBef>
                <a:spcPts val="300"/>
              </a:spcBef>
              <a:spcAft>
                <a:spcPts val="150"/>
              </a:spcAft>
              <a:buSzPts val="1275"/>
              <a:buNone/>
              <a:defRPr sz="1500"/>
            </a:lvl9pPr>
          </a:lstStyle>
          <a:p>
            <a:endParaRPr/>
          </a:p>
        </p:txBody>
      </p:sp>
      <p:sp>
        <p:nvSpPr>
          <p:cNvPr id="23" name="Google Shape;23;p24"/>
          <p:cNvSpPr txBox="1">
            <a:spLocks noGrp="1"/>
          </p:cNvSpPr>
          <p:nvPr>
            <p:ph type="dt" idx="10"/>
          </p:nvPr>
        </p:nvSpPr>
        <p:spPr>
          <a:xfrm>
            <a:off x="5973318" y="4704588"/>
            <a:ext cx="2455164"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4"/>
          <p:cNvSpPr txBox="1">
            <a:spLocks noGrp="1"/>
          </p:cNvSpPr>
          <p:nvPr>
            <p:ph type="ftr" idx="11"/>
          </p:nvPr>
        </p:nvSpPr>
        <p:spPr>
          <a:xfrm>
            <a:off x="816102" y="4704588"/>
            <a:ext cx="4745736"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4"/>
          <p:cNvSpPr txBox="1">
            <a:spLocks noGrp="1"/>
          </p:cNvSpPr>
          <p:nvPr>
            <p:ph type="sldNum" idx="12"/>
          </p:nvPr>
        </p:nvSpPr>
        <p:spPr>
          <a:xfrm>
            <a:off x="7194550" y="3217001"/>
            <a:ext cx="895401" cy="48006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100"/>
              <a:buFont typeface="Arial"/>
              <a:buNone/>
              <a:defRPr sz="2100" b="1" i="0" u="none" strike="noStrike" cap="none">
                <a:solidFill>
                  <a:srgbClr val="FFFFFF"/>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2100"/>
              <a:buFont typeface="Arial"/>
              <a:buNone/>
              <a:defRPr sz="2100" b="1" i="0" u="none" strike="noStrike" cap="none">
                <a:solidFill>
                  <a:srgbClr val="FFFFFF"/>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2100"/>
              <a:buFont typeface="Arial"/>
              <a:buNone/>
              <a:defRPr sz="2100" b="1" i="0" u="none" strike="noStrike" cap="none">
                <a:solidFill>
                  <a:srgbClr val="FFFFFF"/>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2100"/>
              <a:buFont typeface="Arial"/>
              <a:buNone/>
              <a:defRPr sz="2100" b="1" i="0" u="none" strike="noStrike" cap="none">
                <a:solidFill>
                  <a:srgbClr val="FFFFFF"/>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2100"/>
              <a:buFont typeface="Arial"/>
              <a:buNone/>
              <a:defRPr sz="2100" b="1" i="0" u="none" strike="noStrike" cap="none">
                <a:solidFill>
                  <a:srgbClr val="FFFFFF"/>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2100"/>
              <a:buFont typeface="Arial"/>
              <a:buNone/>
              <a:defRPr sz="2100" b="1" i="0" u="none" strike="noStrike" cap="none">
                <a:solidFill>
                  <a:srgbClr val="FFFFFF"/>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2100"/>
              <a:buFont typeface="Arial"/>
              <a:buNone/>
              <a:defRPr sz="2100" b="1" i="0" u="none" strike="noStrike" cap="none">
                <a:solidFill>
                  <a:srgbClr val="FFFFFF"/>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2100"/>
              <a:buFont typeface="Arial"/>
              <a:buNone/>
              <a:defRPr sz="2100" b="1" i="0" u="none" strike="noStrike" cap="none">
                <a:solidFill>
                  <a:srgbClr val="FFFFFF"/>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2100"/>
              <a:buFont typeface="Arial"/>
              <a:buNone/>
              <a:defRPr sz="2100" b="1" i="0" u="none" strike="noStrike" cap="none">
                <a:solidFill>
                  <a:srgbClr val="FFFFFF"/>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内容与标题" type="objTx">
  <p:cSld name="OBJECT_WITH_CAPTION_TEXT">
    <p:spTree>
      <p:nvGrpSpPr>
        <p:cNvPr id="1" name="Shape 75"/>
        <p:cNvGrpSpPr/>
        <p:nvPr/>
      </p:nvGrpSpPr>
      <p:grpSpPr>
        <a:xfrm>
          <a:off x="0" y="0"/>
          <a:ext cx="0" cy="0"/>
          <a:chOff x="0" y="0"/>
          <a:chExt cx="0" cy="0"/>
        </a:xfrm>
      </p:grpSpPr>
      <p:sp>
        <p:nvSpPr>
          <p:cNvPr id="76" name="Google Shape;76;p33"/>
          <p:cNvSpPr/>
          <p:nvPr/>
        </p:nvSpPr>
        <p:spPr>
          <a:xfrm>
            <a:off x="6227806" y="1"/>
            <a:ext cx="2916194" cy="5143499"/>
          </a:xfrm>
          <a:prstGeom prst="rect">
            <a:avLst/>
          </a:prstGeom>
          <a:blipFill rotWithShape="1">
            <a:blip r:embed="rId2">
              <a:alphaModFix amt="60000"/>
            </a:blip>
            <a:tile tx="0" ty="-704850" sx="92000" sy="89000" flip="xy" algn="ctr"/>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77" name="Google Shape;77;p33"/>
          <p:cNvSpPr txBox="1">
            <a:spLocks noGrp="1"/>
          </p:cNvSpPr>
          <p:nvPr>
            <p:ph type="title"/>
          </p:nvPr>
        </p:nvSpPr>
        <p:spPr>
          <a:xfrm>
            <a:off x="6412230" y="514350"/>
            <a:ext cx="2400300" cy="13030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SzPts val="2400"/>
              <a:buFont typeface="Rockwell"/>
              <a:buNone/>
              <a:defRPr sz="24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33"/>
          <p:cNvSpPr txBox="1">
            <a:spLocks noGrp="1"/>
          </p:cNvSpPr>
          <p:nvPr>
            <p:ph type="body" idx="1"/>
          </p:nvPr>
        </p:nvSpPr>
        <p:spPr>
          <a:xfrm>
            <a:off x="628650" y="514350"/>
            <a:ext cx="5033772" cy="3765042"/>
          </a:xfrm>
          <a:prstGeom prst="rect">
            <a:avLst/>
          </a:prstGeom>
          <a:noFill/>
          <a:ln>
            <a:noFill/>
          </a:ln>
        </p:spPr>
        <p:txBody>
          <a:bodyPr spcFirstLastPara="1" wrap="square" lIns="91425" tIns="45700" rIns="91425" bIns="45700" anchor="t" anchorCtr="0">
            <a:normAutofit/>
          </a:bodyPr>
          <a:lstStyle>
            <a:lvl1pPr marL="457200" lvl="0" indent="-309562" algn="l">
              <a:lnSpc>
                <a:spcPct val="90000"/>
              </a:lnSpc>
              <a:spcBef>
                <a:spcPts val="900"/>
              </a:spcBef>
              <a:spcAft>
                <a:spcPts val="0"/>
              </a:spcAft>
              <a:buSzPts val="1275"/>
              <a:buChar char="▪"/>
              <a:defRPr sz="1500"/>
            </a:lvl1pPr>
            <a:lvl2pPr marL="914400" lvl="1" indent="-301466" algn="l">
              <a:lnSpc>
                <a:spcPct val="90000"/>
              </a:lnSpc>
              <a:spcBef>
                <a:spcPts val="300"/>
              </a:spcBef>
              <a:spcAft>
                <a:spcPts val="0"/>
              </a:spcAft>
              <a:buSzPts val="1148"/>
              <a:buChar char="▪"/>
              <a:defRPr sz="1350"/>
            </a:lvl2pPr>
            <a:lvl3pPr marL="1371600" lvl="2" indent="-293369" algn="l">
              <a:lnSpc>
                <a:spcPct val="90000"/>
              </a:lnSpc>
              <a:spcBef>
                <a:spcPts val="300"/>
              </a:spcBef>
              <a:spcAft>
                <a:spcPts val="0"/>
              </a:spcAft>
              <a:buSzPts val="1020"/>
              <a:buChar char="▪"/>
              <a:defRPr sz="1200"/>
            </a:lvl3pPr>
            <a:lvl4pPr marL="1828800" lvl="3" indent="-293369" algn="l">
              <a:lnSpc>
                <a:spcPct val="90000"/>
              </a:lnSpc>
              <a:spcBef>
                <a:spcPts val="300"/>
              </a:spcBef>
              <a:spcAft>
                <a:spcPts val="0"/>
              </a:spcAft>
              <a:buSzPts val="1020"/>
              <a:buChar char="▪"/>
              <a:defRPr sz="1200"/>
            </a:lvl4pPr>
            <a:lvl5pPr marL="2286000" lvl="4" indent="-293370" algn="l">
              <a:lnSpc>
                <a:spcPct val="90000"/>
              </a:lnSpc>
              <a:spcBef>
                <a:spcPts val="300"/>
              </a:spcBef>
              <a:spcAft>
                <a:spcPts val="0"/>
              </a:spcAft>
              <a:buSzPts val="1020"/>
              <a:buChar char="▪"/>
              <a:defRPr sz="1200"/>
            </a:lvl5pPr>
            <a:lvl6pPr marL="2743200" lvl="5" indent="-309562" algn="l">
              <a:lnSpc>
                <a:spcPct val="90000"/>
              </a:lnSpc>
              <a:spcBef>
                <a:spcPts val="300"/>
              </a:spcBef>
              <a:spcAft>
                <a:spcPts val="0"/>
              </a:spcAft>
              <a:buSzPts val="1275"/>
              <a:buChar char="▪"/>
              <a:defRPr sz="1500"/>
            </a:lvl6pPr>
            <a:lvl7pPr marL="3200400" lvl="6" indent="-309562" algn="l">
              <a:lnSpc>
                <a:spcPct val="90000"/>
              </a:lnSpc>
              <a:spcBef>
                <a:spcPts val="300"/>
              </a:spcBef>
              <a:spcAft>
                <a:spcPts val="0"/>
              </a:spcAft>
              <a:buSzPts val="1275"/>
              <a:buChar char="▪"/>
              <a:defRPr sz="1500"/>
            </a:lvl7pPr>
            <a:lvl8pPr marL="3657600" lvl="7" indent="-309562" algn="l">
              <a:lnSpc>
                <a:spcPct val="90000"/>
              </a:lnSpc>
              <a:spcBef>
                <a:spcPts val="300"/>
              </a:spcBef>
              <a:spcAft>
                <a:spcPts val="0"/>
              </a:spcAft>
              <a:buSzPts val="1275"/>
              <a:buChar char="▪"/>
              <a:defRPr sz="1500"/>
            </a:lvl8pPr>
            <a:lvl9pPr marL="4114800" lvl="8" indent="-309562" algn="l">
              <a:lnSpc>
                <a:spcPct val="90000"/>
              </a:lnSpc>
              <a:spcBef>
                <a:spcPts val="300"/>
              </a:spcBef>
              <a:spcAft>
                <a:spcPts val="150"/>
              </a:spcAft>
              <a:buSzPts val="1275"/>
              <a:buChar char="▪"/>
              <a:defRPr sz="1500"/>
            </a:lvl9pPr>
          </a:lstStyle>
          <a:p>
            <a:endParaRPr/>
          </a:p>
        </p:txBody>
      </p:sp>
      <p:sp>
        <p:nvSpPr>
          <p:cNvPr id="79" name="Google Shape;79;p33"/>
          <p:cNvSpPr txBox="1">
            <a:spLocks noGrp="1"/>
          </p:cNvSpPr>
          <p:nvPr>
            <p:ph type="body" idx="2"/>
          </p:nvPr>
        </p:nvSpPr>
        <p:spPr>
          <a:xfrm>
            <a:off x="6412230" y="1817370"/>
            <a:ext cx="2400300" cy="246888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SzPts val="893"/>
              <a:buNone/>
              <a:defRPr sz="1050">
                <a:solidFill>
                  <a:srgbClr val="9E3611"/>
                </a:solidFill>
              </a:defRPr>
            </a:lvl1pPr>
            <a:lvl2pPr marL="914400" lvl="1" indent="-228600" algn="l">
              <a:lnSpc>
                <a:spcPct val="90000"/>
              </a:lnSpc>
              <a:spcBef>
                <a:spcPts val="300"/>
              </a:spcBef>
              <a:spcAft>
                <a:spcPts val="0"/>
              </a:spcAft>
              <a:buSzPts val="765"/>
              <a:buNone/>
              <a:defRPr sz="900"/>
            </a:lvl2pPr>
            <a:lvl3pPr marL="1371600" lvl="2" indent="-228600" algn="l">
              <a:lnSpc>
                <a:spcPct val="90000"/>
              </a:lnSpc>
              <a:spcBef>
                <a:spcPts val="300"/>
              </a:spcBef>
              <a:spcAft>
                <a:spcPts val="0"/>
              </a:spcAft>
              <a:buSzPts val="638"/>
              <a:buNone/>
              <a:defRPr sz="750"/>
            </a:lvl3pPr>
            <a:lvl4pPr marL="1828800" lvl="3" indent="-228600" algn="l">
              <a:lnSpc>
                <a:spcPct val="90000"/>
              </a:lnSpc>
              <a:spcBef>
                <a:spcPts val="300"/>
              </a:spcBef>
              <a:spcAft>
                <a:spcPts val="0"/>
              </a:spcAft>
              <a:buSzPts val="574"/>
              <a:buNone/>
              <a:defRPr sz="675"/>
            </a:lvl4pPr>
            <a:lvl5pPr marL="2286000" lvl="4" indent="-228600" algn="l">
              <a:lnSpc>
                <a:spcPct val="90000"/>
              </a:lnSpc>
              <a:spcBef>
                <a:spcPts val="300"/>
              </a:spcBef>
              <a:spcAft>
                <a:spcPts val="0"/>
              </a:spcAft>
              <a:buSzPts val="574"/>
              <a:buNone/>
              <a:defRPr sz="675"/>
            </a:lvl5pPr>
            <a:lvl6pPr marL="2743200" lvl="5" indent="-228600" algn="l">
              <a:lnSpc>
                <a:spcPct val="90000"/>
              </a:lnSpc>
              <a:spcBef>
                <a:spcPts val="300"/>
              </a:spcBef>
              <a:spcAft>
                <a:spcPts val="0"/>
              </a:spcAft>
              <a:buSzPts val="574"/>
              <a:buNone/>
              <a:defRPr sz="675"/>
            </a:lvl6pPr>
            <a:lvl7pPr marL="3200400" lvl="6" indent="-228600" algn="l">
              <a:lnSpc>
                <a:spcPct val="90000"/>
              </a:lnSpc>
              <a:spcBef>
                <a:spcPts val="300"/>
              </a:spcBef>
              <a:spcAft>
                <a:spcPts val="0"/>
              </a:spcAft>
              <a:buSzPts val="574"/>
              <a:buNone/>
              <a:defRPr sz="675"/>
            </a:lvl7pPr>
            <a:lvl8pPr marL="3657600" lvl="7" indent="-228600" algn="l">
              <a:lnSpc>
                <a:spcPct val="90000"/>
              </a:lnSpc>
              <a:spcBef>
                <a:spcPts val="300"/>
              </a:spcBef>
              <a:spcAft>
                <a:spcPts val="0"/>
              </a:spcAft>
              <a:buSzPts val="574"/>
              <a:buNone/>
              <a:defRPr sz="675"/>
            </a:lvl8pPr>
            <a:lvl9pPr marL="4114800" lvl="8" indent="-228600" algn="l">
              <a:lnSpc>
                <a:spcPct val="90000"/>
              </a:lnSpc>
              <a:spcBef>
                <a:spcPts val="300"/>
              </a:spcBef>
              <a:spcAft>
                <a:spcPts val="150"/>
              </a:spcAft>
              <a:buSzPts val="574"/>
              <a:buNone/>
              <a:defRPr sz="675"/>
            </a:lvl9pPr>
          </a:lstStyle>
          <a:p>
            <a:endParaRPr/>
          </a:p>
        </p:txBody>
      </p:sp>
      <p:sp>
        <p:nvSpPr>
          <p:cNvPr id="80" name="Google Shape;80;p33"/>
          <p:cNvSpPr txBox="1">
            <a:spLocks noGrp="1"/>
          </p:cNvSpPr>
          <p:nvPr>
            <p:ph type="dt" idx="10"/>
          </p:nvPr>
        </p:nvSpPr>
        <p:spPr>
          <a:xfrm>
            <a:off x="5973318" y="4704588"/>
            <a:ext cx="2455164"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3"/>
          <p:cNvSpPr txBox="1">
            <a:spLocks noGrp="1"/>
          </p:cNvSpPr>
          <p:nvPr>
            <p:ph type="ftr" idx="11"/>
          </p:nvPr>
        </p:nvSpPr>
        <p:spPr>
          <a:xfrm>
            <a:off x="816102" y="4704588"/>
            <a:ext cx="4745736"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82" name="Google Shape;82;p33"/>
          <p:cNvGrpSpPr/>
          <p:nvPr/>
        </p:nvGrpSpPr>
        <p:grpSpPr>
          <a:xfrm>
            <a:off x="8551294" y="4672261"/>
            <a:ext cx="342900" cy="342900"/>
            <a:chOff x="11361456" y="6195813"/>
            <a:chExt cx="548640" cy="548640"/>
          </a:xfrm>
        </p:grpSpPr>
        <p:sp>
          <p:nvSpPr>
            <p:cNvPr id="83" name="Google Shape;83;p33"/>
            <p:cNvSpPr/>
            <p:nvPr/>
          </p:nvSpPr>
          <p:spPr>
            <a:xfrm>
              <a:off x="11361456" y="6195813"/>
              <a:ext cx="548640" cy="548640"/>
            </a:xfrm>
            <a:prstGeom prst="ellipse">
              <a:avLst/>
            </a:prstGeom>
            <a:blipFill rotWithShape="1">
              <a:blip r:embed="rId3">
                <a:alphaModFix/>
              </a:blip>
              <a:tile tx="5080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FFFFFF"/>
                </a:solidFill>
                <a:latin typeface="Rockwell"/>
                <a:ea typeface="Rockwell"/>
                <a:cs typeface="Rockwell"/>
                <a:sym typeface="Rockwell"/>
              </a:endParaRPr>
            </a:p>
          </p:txBody>
        </p:sp>
        <p:sp>
          <p:nvSpPr>
            <p:cNvPr id="84" name="Google Shape;84;p33"/>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grpSp>
      <p:sp>
        <p:nvSpPr>
          <p:cNvPr id="85" name="Google Shape;85;p33"/>
          <p:cNvSpPr txBox="1">
            <a:spLocks noGrp="1"/>
          </p:cNvSpPr>
          <p:nvPr>
            <p:ph type="sldNum" idx="12"/>
          </p:nvPr>
        </p:nvSpPr>
        <p:spPr>
          <a:xfrm>
            <a:off x="8483346" y="4704588"/>
            <a:ext cx="48006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000"/>
              <a:buNone/>
              <a:defRPr/>
            </a:lvl1pPr>
            <a:lvl2pPr marL="0" lvl="1" indent="0" algn="r">
              <a:lnSpc>
                <a:spcPct val="100000"/>
              </a:lnSpc>
              <a:spcBef>
                <a:spcPts val="0"/>
              </a:spcBef>
              <a:spcAft>
                <a:spcPts val="0"/>
              </a:spcAft>
              <a:buSzPts val="1000"/>
              <a:buNone/>
              <a:defRPr/>
            </a:lvl2pPr>
            <a:lvl3pPr marL="0" lvl="2" indent="0" algn="r">
              <a:lnSpc>
                <a:spcPct val="100000"/>
              </a:lnSpc>
              <a:spcBef>
                <a:spcPts val="0"/>
              </a:spcBef>
              <a:spcAft>
                <a:spcPts val="0"/>
              </a:spcAft>
              <a:buSzPts val="1000"/>
              <a:buNone/>
              <a:defRPr/>
            </a:lvl3pPr>
            <a:lvl4pPr marL="0" lvl="3" indent="0" algn="r">
              <a:lnSpc>
                <a:spcPct val="100000"/>
              </a:lnSpc>
              <a:spcBef>
                <a:spcPts val="0"/>
              </a:spcBef>
              <a:spcAft>
                <a:spcPts val="0"/>
              </a:spcAft>
              <a:buSzPts val="1000"/>
              <a:buNone/>
              <a:defRPr/>
            </a:lvl4pPr>
            <a:lvl5pPr marL="0" lvl="4" indent="0" algn="r">
              <a:lnSpc>
                <a:spcPct val="100000"/>
              </a:lnSpc>
              <a:spcBef>
                <a:spcPts val="0"/>
              </a:spcBef>
              <a:spcAft>
                <a:spcPts val="0"/>
              </a:spcAft>
              <a:buSzPts val="1000"/>
              <a:buNone/>
              <a:defRPr/>
            </a:lvl5pPr>
            <a:lvl6pPr marL="0" lvl="5" indent="0" algn="r">
              <a:lnSpc>
                <a:spcPct val="100000"/>
              </a:lnSpc>
              <a:spcBef>
                <a:spcPts val="0"/>
              </a:spcBef>
              <a:spcAft>
                <a:spcPts val="0"/>
              </a:spcAft>
              <a:buSzPts val="1000"/>
              <a:buNone/>
              <a:defRPr/>
            </a:lvl6pPr>
            <a:lvl7pPr marL="0" lvl="6" indent="0" algn="r">
              <a:lnSpc>
                <a:spcPct val="100000"/>
              </a:lnSpc>
              <a:spcBef>
                <a:spcPts val="0"/>
              </a:spcBef>
              <a:spcAft>
                <a:spcPts val="0"/>
              </a:spcAft>
              <a:buSzPts val="1000"/>
              <a:buNone/>
              <a:defRPr/>
            </a:lvl7pPr>
            <a:lvl8pPr marL="0" lvl="7" indent="0" algn="r">
              <a:lnSpc>
                <a:spcPct val="100000"/>
              </a:lnSpc>
              <a:spcBef>
                <a:spcPts val="0"/>
              </a:spcBef>
              <a:spcAft>
                <a:spcPts val="0"/>
              </a:spcAft>
              <a:buSzPts val="1000"/>
              <a:buNone/>
              <a:defRPr/>
            </a:lvl8pPr>
            <a:lvl9pPr marL="0" lvl="8" indent="0" algn="r">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图片与标题" type="picTx">
  <p:cSld name="PICTURE_WITH_CAPTION_TEXT">
    <p:spTree>
      <p:nvGrpSpPr>
        <p:cNvPr id="1" name="Shape 86"/>
        <p:cNvGrpSpPr/>
        <p:nvPr/>
      </p:nvGrpSpPr>
      <p:grpSpPr>
        <a:xfrm>
          <a:off x="0" y="0"/>
          <a:ext cx="0" cy="0"/>
          <a:chOff x="0" y="0"/>
          <a:chExt cx="0" cy="0"/>
        </a:xfrm>
      </p:grpSpPr>
      <p:sp>
        <p:nvSpPr>
          <p:cNvPr id="87" name="Google Shape;87;p34"/>
          <p:cNvSpPr/>
          <p:nvPr/>
        </p:nvSpPr>
        <p:spPr>
          <a:xfrm>
            <a:off x="6227806" y="1"/>
            <a:ext cx="2916194" cy="5143499"/>
          </a:xfrm>
          <a:prstGeom prst="rect">
            <a:avLst/>
          </a:prstGeom>
          <a:blipFill rotWithShape="1">
            <a:blip r:embed="rId2">
              <a:alphaModFix amt="60000"/>
            </a:blip>
            <a:tile tx="0" ty="-704850" sx="92000" sy="89000" flip="xy" algn="ctr"/>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88" name="Google Shape;88;p34"/>
          <p:cNvSpPr txBox="1">
            <a:spLocks noGrp="1"/>
          </p:cNvSpPr>
          <p:nvPr>
            <p:ph type="title"/>
          </p:nvPr>
        </p:nvSpPr>
        <p:spPr>
          <a:xfrm>
            <a:off x="6412230" y="514350"/>
            <a:ext cx="2400300" cy="13030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SzPts val="2400"/>
              <a:buFont typeface="Rockwell"/>
              <a:buNone/>
              <a:defRPr sz="24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34"/>
          <p:cNvSpPr>
            <a:spLocks noGrp="1"/>
          </p:cNvSpPr>
          <p:nvPr>
            <p:ph type="pic" idx="2"/>
          </p:nvPr>
        </p:nvSpPr>
        <p:spPr>
          <a:xfrm>
            <a:off x="0" y="0"/>
            <a:ext cx="6227805" cy="5143500"/>
          </a:xfrm>
          <a:prstGeom prst="rect">
            <a:avLst/>
          </a:prstGeom>
          <a:solidFill>
            <a:srgbClr val="E1DFDF"/>
          </a:solidFill>
          <a:ln>
            <a:noFill/>
          </a:ln>
        </p:spPr>
        <p:txBody>
          <a:bodyPr spcFirstLastPara="1" wrap="square" lIns="91425" tIns="45700" rIns="91425" bIns="45700" anchor="t" anchorCtr="0">
            <a:normAutofit/>
          </a:bodyPr>
          <a:lstStyle>
            <a:lvl1pPr marR="0" lvl="0" algn="l" rtl="0">
              <a:lnSpc>
                <a:spcPct val="90000"/>
              </a:lnSpc>
              <a:spcBef>
                <a:spcPts val="900"/>
              </a:spcBef>
              <a:spcAft>
                <a:spcPts val="0"/>
              </a:spcAft>
              <a:buClr>
                <a:srgbClr val="9E3611"/>
              </a:buClr>
              <a:buSzPts val="2040"/>
              <a:buFont typeface="Noto Sans Symbols"/>
              <a:buNone/>
              <a:defRPr sz="2400" b="0" i="0" u="none" strike="noStrike" cap="none">
                <a:solidFill>
                  <a:schemeClr val="dk1"/>
                </a:solidFill>
                <a:latin typeface="Rockwell"/>
                <a:ea typeface="Rockwell"/>
                <a:cs typeface="Rockwell"/>
                <a:sym typeface="Rockwell"/>
              </a:defRPr>
            </a:lvl1pPr>
            <a:lvl2pPr marR="0" lvl="1" algn="l" rtl="0">
              <a:lnSpc>
                <a:spcPct val="90000"/>
              </a:lnSpc>
              <a:spcBef>
                <a:spcPts val="300"/>
              </a:spcBef>
              <a:spcAft>
                <a:spcPts val="0"/>
              </a:spcAft>
              <a:buClr>
                <a:srgbClr val="9E3611"/>
              </a:buClr>
              <a:buSzPts val="1785"/>
              <a:buFont typeface="Noto Sans Symbols"/>
              <a:buNone/>
              <a:defRPr sz="2100" b="0" i="0" u="none" strike="noStrike" cap="none">
                <a:solidFill>
                  <a:schemeClr val="dk1"/>
                </a:solidFill>
                <a:latin typeface="Rockwell"/>
                <a:ea typeface="Rockwell"/>
                <a:cs typeface="Rockwell"/>
                <a:sym typeface="Rockwell"/>
              </a:defRPr>
            </a:lvl2pPr>
            <a:lvl3pPr marR="0" lvl="2" algn="l" rtl="0">
              <a:lnSpc>
                <a:spcPct val="90000"/>
              </a:lnSpc>
              <a:spcBef>
                <a:spcPts val="300"/>
              </a:spcBef>
              <a:spcAft>
                <a:spcPts val="0"/>
              </a:spcAft>
              <a:buClr>
                <a:srgbClr val="9E3611"/>
              </a:buClr>
              <a:buSzPts val="1530"/>
              <a:buFont typeface="Noto Sans Symbols"/>
              <a:buNone/>
              <a:defRPr sz="1800" b="0" i="0" u="none" strike="noStrike" cap="none">
                <a:solidFill>
                  <a:schemeClr val="dk1"/>
                </a:solidFill>
                <a:latin typeface="Rockwell"/>
                <a:ea typeface="Rockwell"/>
                <a:cs typeface="Rockwell"/>
                <a:sym typeface="Rockwell"/>
              </a:defRPr>
            </a:lvl3pPr>
            <a:lvl4pPr marR="0" lvl="3" algn="l" rtl="0">
              <a:lnSpc>
                <a:spcPct val="90000"/>
              </a:lnSpc>
              <a:spcBef>
                <a:spcPts val="300"/>
              </a:spcBef>
              <a:spcAft>
                <a:spcPts val="0"/>
              </a:spcAft>
              <a:buClr>
                <a:srgbClr val="9E3611"/>
              </a:buClr>
              <a:buSzPts val="1275"/>
              <a:buFont typeface="Noto Sans Symbols"/>
              <a:buNone/>
              <a:defRPr sz="1500" b="0" i="0" u="none" strike="noStrike" cap="none">
                <a:solidFill>
                  <a:schemeClr val="dk1"/>
                </a:solidFill>
                <a:latin typeface="Rockwell"/>
                <a:ea typeface="Rockwell"/>
                <a:cs typeface="Rockwell"/>
                <a:sym typeface="Rockwell"/>
              </a:defRPr>
            </a:lvl4pPr>
            <a:lvl5pPr marR="0" lvl="4" algn="l" rtl="0">
              <a:lnSpc>
                <a:spcPct val="90000"/>
              </a:lnSpc>
              <a:spcBef>
                <a:spcPts val="300"/>
              </a:spcBef>
              <a:spcAft>
                <a:spcPts val="0"/>
              </a:spcAft>
              <a:buClr>
                <a:srgbClr val="9E3611"/>
              </a:buClr>
              <a:buSzPts val="1275"/>
              <a:buFont typeface="Noto Sans Symbols"/>
              <a:buNone/>
              <a:defRPr sz="1500" b="0" i="0" u="none" strike="noStrike" cap="none">
                <a:solidFill>
                  <a:schemeClr val="dk1"/>
                </a:solidFill>
                <a:latin typeface="Rockwell"/>
                <a:ea typeface="Rockwell"/>
                <a:cs typeface="Rockwell"/>
                <a:sym typeface="Rockwell"/>
              </a:defRPr>
            </a:lvl5pPr>
            <a:lvl6pPr marR="0" lvl="5" algn="l" rtl="0">
              <a:lnSpc>
                <a:spcPct val="90000"/>
              </a:lnSpc>
              <a:spcBef>
                <a:spcPts val="300"/>
              </a:spcBef>
              <a:spcAft>
                <a:spcPts val="0"/>
              </a:spcAft>
              <a:buClr>
                <a:srgbClr val="9E3611"/>
              </a:buClr>
              <a:buSzPts val="1275"/>
              <a:buFont typeface="Noto Sans Symbols"/>
              <a:buNone/>
              <a:defRPr sz="1500" b="0" i="0" u="none" strike="noStrike" cap="none">
                <a:solidFill>
                  <a:schemeClr val="dk1"/>
                </a:solidFill>
                <a:latin typeface="Rockwell"/>
                <a:ea typeface="Rockwell"/>
                <a:cs typeface="Rockwell"/>
                <a:sym typeface="Rockwell"/>
              </a:defRPr>
            </a:lvl6pPr>
            <a:lvl7pPr marR="0" lvl="6" algn="l" rtl="0">
              <a:lnSpc>
                <a:spcPct val="90000"/>
              </a:lnSpc>
              <a:spcBef>
                <a:spcPts val="300"/>
              </a:spcBef>
              <a:spcAft>
                <a:spcPts val="0"/>
              </a:spcAft>
              <a:buClr>
                <a:srgbClr val="9E3611"/>
              </a:buClr>
              <a:buSzPts val="1275"/>
              <a:buFont typeface="Noto Sans Symbols"/>
              <a:buNone/>
              <a:defRPr sz="1500" b="0" i="0" u="none" strike="noStrike" cap="none">
                <a:solidFill>
                  <a:schemeClr val="dk1"/>
                </a:solidFill>
                <a:latin typeface="Rockwell"/>
                <a:ea typeface="Rockwell"/>
                <a:cs typeface="Rockwell"/>
                <a:sym typeface="Rockwell"/>
              </a:defRPr>
            </a:lvl7pPr>
            <a:lvl8pPr marR="0" lvl="7" algn="l" rtl="0">
              <a:lnSpc>
                <a:spcPct val="90000"/>
              </a:lnSpc>
              <a:spcBef>
                <a:spcPts val="300"/>
              </a:spcBef>
              <a:spcAft>
                <a:spcPts val="0"/>
              </a:spcAft>
              <a:buClr>
                <a:srgbClr val="9E3611"/>
              </a:buClr>
              <a:buSzPts val="1275"/>
              <a:buFont typeface="Noto Sans Symbols"/>
              <a:buNone/>
              <a:defRPr sz="1500" b="0" i="0" u="none" strike="noStrike" cap="none">
                <a:solidFill>
                  <a:schemeClr val="dk1"/>
                </a:solidFill>
                <a:latin typeface="Rockwell"/>
                <a:ea typeface="Rockwell"/>
                <a:cs typeface="Rockwell"/>
                <a:sym typeface="Rockwell"/>
              </a:defRPr>
            </a:lvl8pPr>
            <a:lvl9pPr marR="0" lvl="8" algn="l" rtl="0">
              <a:lnSpc>
                <a:spcPct val="90000"/>
              </a:lnSpc>
              <a:spcBef>
                <a:spcPts val="300"/>
              </a:spcBef>
              <a:spcAft>
                <a:spcPts val="150"/>
              </a:spcAft>
              <a:buClr>
                <a:srgbClr val="9E3611"/>
              </a:buClr>
              <a:buSzPts val="1275"/>
              <a:buFont typeface="Noto Sans Symbols"/>
              <a:buNone/>
              <a:defRPr sz="1500" b="0" i="0" u="none" strike="noStrike" cap="none">
                <a:solidFill>
                  <a:schemeClr val="dk1"/>
                </a:solidFill>
                <a:latin typeface="Rockwell"/>
                <a:ea typeface="Rockwell"/>
                <a:cs typeface="Rockwell"/>
                <a:sym typeface="Rockwell"/>
              </a:defRPr>
            </a:lvl9pPr>
          </a:lstStyle>
          <a:p>
            <a:endParaRPr/>
          </a:p>
        </p:txBody>
      </p:sp>
      <p:sp>
        <p:nvSpPr>
          <p:cNvPr id="90" name="Google Shape;90;p34"/>
          <p:cNvSpPr txBox="1">
            <a:spLocks noGrp="1"/>
          </p:cNvSpPr>
          <p:nvPr>
            <p:ph type="body" idx="1"/>
          </p:nvPr>
        </p:nvSpPr>
        <p:spPr>
          <a:xfrm>
            <a:off x="6412230" y="1817370"/>
            <a:ext cx="2400300" cy="246888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SzPts val="893"/>
              <a:buNone/>
              <a:defRPr sz="1050">
                <a:solidFill>
                  <a:srgbClr val="9E3611"/>
                </a:solidFill>
              </a:defRPr>
            </a:lvl1pPr>
            <a:lvl2pPr marL="914400" lvl="1" indent="-228600" algn="l">
              <a:lnSpc>
                <a:spcPct val="90000"/>
              </a:lnSpc>
              <a:spcBef>
                <a:spcPts val="300"/>
              </a:spcBef>
              <a:spcAft>
                <a:spcPts val="0"/>
              </a:spcAft>
              <a:buSzPts val="765"/>
              <a:buNone/>
              <a:defRPr sz="900"/>
            </a:lvl2pPr>
            <a:lvl3pPr marL="1371600" lvl="2" indent="-228600" algn="l">
              <a:lnSpc>
                <a:spcPct val="90000"/>
              </a:lnSpc>
              <a:spcBef>
                <a:spcPts val="300"/>
              </a:spcBef>
              <a:spcAft>
                <a:spcPts val="0"/>
              </a:spcAft>
              <a:buSzPts val="638"/>
              <a:buNone/>
              <a:defRPr sz="750"/>
            </a:lvl3pPr>
            <a:lvl4pPr marL="1828800" lvl="3" indent="-228600" algn="l">
              <a:lnSpc>
                <a:spcPct val="90000"/>
              </a:lnSpc>
              <a:spcBef>
                <a:spcPts val="300"/>
              </a:spcBef>
              <a:spcAft>
                <a:spcPts val="0"/>
              </a:spcAft>
              <a:buSzPts val="574"/>
              <a:buNone/>
              <a:defRPr sz="675"/>
            </a:lvl4pPr>
            <a:lvl5pPr marL="2286000" lvl="4" indent="-228600" algn="l">
              <a:lnSpc>
                <a:spcPct val="90000"/>
              </a:lnSpc>
              <a:spcBef>
                <a:spcPts val="300"/>
              </a:spcBef>
              <a:spcAft>
                <a:spcPts val="0"/>
              </a:spcAft>
              <a:buSzPts val="574"/>
              <a:buNone/>
              <a:defRPr sz="675"/>
            </a:lvl5pPr>
            <a:lvl6pPr marL="2743200" lvl="5" indent="-228600" algn="l">
              <a:lnSpc>
                <a:spcPct val="90000"/>
              </a:lnSpc>
              <a:spcBef>
                <a:spcPts val="300"/>
              </a:spcBef>
              <a:spcAft>
                <a:spcPts val="0"/>
              </a:spcAft>
              <a:buSzPts val="574"/>
              <a:buNone/>
              <a:defRPr sz="675"/>
            </a:lvl6pPr>
            <a:lvl7pPr marL="3200400" lvl="6" indent="-228600" algn="l">
              <a:lnSpc>
                <a:spcPct val="90000"/>
              </a:lnSpc>
              <a:spcBef>
                <a:spcPts val="300"/>
              </a:spcBef>
              <a:spcAft>
                <a:spcPts val="0"/>
              </a:spcAft>
              <a:buSzPts val="574"/>
              <a:buNone/>
              <a:defRPr sz="675"/>
            </a:lvl7pPr>
            <a:lvl8pPr marL="3657600" lvl="7" indent="-228600" algn="l">
              <a:lnSpc>
                <a:spcPct val="90000"/>
              </a:lnSpc>
              <a:spcBef>
                <a:spcPts val="300"/>
              </a:spcBef>
              <a:spcAft>
                <a:spcPts val="0"/>
              </a:spcAft>
              <a:buSzPts val="574"/>
              <a:buNone/>
              <a:defRPr sz="675"/>
            </a:lvl8pPr>
            <a:lvl9pPr marL="4114800" lvl="8" indent="-228600" algn="l">
              <a:lnSpc>
                <a:spcPct val="90000"/>
              </a:lnSpc>
              <a:spcBef>
                <a:spcPts val="300"/>
              </a:spcBef>
              <a:spcAft>
                <a:spcPts val="150"/>
              </a:spcAft>
              <a:buSzPts val="574"/>
              <a:buNone/>
              <a:defRPr sz="675"/>
            </a:lvl9pPr>
          </a:lstStyle>
          <a:p>
            <a:endParaRPr/>
          </a:p>
        </p:txBody>
      </p:sp>
      <p:sp>
        <p:nvSpPr>
          <p:cNvPr id="91" name="Google Shape;91;p34"/>
          <p:cNvSpPr txBox="1">
            <a:spLocks noGrp="1"/>
          </p:cNvSpPr>
          <p:nvPr>
            <p:ph type="dt" idx="10"/>
          </p:nvPr>
        </p:nvSpPr>
        <p:spPr>
          <a:xfrm>
            <a:off x="5973318" y="4704588"/>
            <a:ext cx="2455164"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92" name="Google Shape;92;p34"/>
          <p:cNvGrpSpPr/>
          <p:nvPr/>
        </p:nvGrpSpPr>
        <p:grpSpPr>
          <a:xfrm>
            <a:off x="8551294" y="4672261"/>
            <a:ext cx="342900" cy="342900"/>
            <a:chOff x="11361456" y="6195813"/>
            <a:chExt cx="548640" cy="548640"/>
          </a:xfrm>
        </p:grpSpPr>
        <p:sp>
          <p:nvSpPr>
            <p:cNvPr id="93" name="Google Shape;93;p34"/>
            <p:cNvSpPr/>
            <p:nvPr/>
          </p:nvSpPr>
          <p:spPr>
            <a:xfrm>
              <a:off x="11361456" y="6195813"/>
              <a:ext cx="548640" cy="548640"/>
            </a:xfrm>
            <a:prstGeom prst="ellipse">
              <a:avLst/>
            </a:prstGeom>
            <a:blipFill rotWithShape="1">
              <a:blip r:embed="rId3">
                <a:alphaModFix/>
              </a:blip>
              <a:tile tx="5080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FFFFFF"/>
                </a:solidFill>
                <a:latin typeface="Rockwell"/>
                <a:ea typeface="Rockwell"/>
                <a:cs typeface="Rockwell"/>
                <a:sym typeface="Rockwell"/>
              </a:endParaRPr>
            </a:p>
          </p:txBody>
        </p:sp>
        <p:sp>
          <p:nvSpPr>
            <p:cNvPr id="94" name="Google Shape;94;p34"/>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grpSp>
      <p:sp>
        <p:nvSpPr>
          <p:cNvPr id="95" name="Google Shape;95;p34"/>
          <p:cNvSpPr txBox="1">
            <a:spLocks noGrp="1"/>
          </p:cNvSpPr>
          <p:nvPr>
            <p:ph type="sldNum" idx="12"/>
          </p:nvPr>
        </p:nvSpPr>
        <p:spPr>
          <a:xfrm>
            <a:off x="8483346" y="4704588"/>
            <a:ext cx="48006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000"/>
              <a:buNone/>
              <a:defRPr/>
            </a:lvl1pPr>
            <a:lvl2pPr marL="0" lvl="1" indent="0" algn="r">
              <a:lnSpc>
                <a:spcPct val="100000"/>
              </a:lnSpc>
              <a:spcBef>
                <a:spcPts val="0"/>
              </a:spcBef>
              <a:spcAft>
                <a:spcPts val="0"/>
              </a:spcAft>
              <a:buSzPts val="1000"/>
              <a:buNone/>
              <a:defRPr/>
            </a:lvl2pPr>
            <a:lvl3pPr marL="0" lvl="2" indent="0" algn="r">
              <a:lnSpc>
                <a:spcPct val="100000"/>
              </a:lnSpc>
              <a:spcBef>
                <a:spcPts val="0"/>
              </a:spcBef>
              <a:spcAft>
                <a:spcPts val="0"/>
              </a:spcAft>
              <a:buSzPts val="1000"/>
              <a:buNone/>
              <a:defRPr/>
            </a:lvl3pPr>
            <a:lvl4pPr marL="0" lvl="3" indent="0" algn="r">
              <a:lnSpc>
                <a:spcPct val="100000"/>
              </a:lnSpc>
              <a:spcBef>
                <a:spcPts val="0"/>
              </a:spcBef>
              <a:spcAft>
                <a:spcPts val="0"/>
              </a:spcAft>
              <a:buSzPts val="1000"/>
              <a:buNone/>
              <a:defRPr/>
            </a:lvl4pPr>
            <a:lvl5pPr marL="0" lvl="4" indent="0" algn="r">
              <a:lnSpc>
                <a:spcPct val="100000"/>
              </a:lnSpc>
              <a:spcBef>
                <a:spcPts val="0"/>
              </a:spcBef>
              <a:spcAft>
                <a:spcPts val="0"/>
              </a:spcAft>
              <a:buSzPts val="1000"/>
              <a:buNone/>
              <a:defRPr/>
            </a:lvl5pPr>
            <a:lvl6pPr marL="0" lvl="5" indent="0" algn="r">
              <a:lnSpc>
                <a:spcPct val="100000"/>
              </a:lnSpc>
              <a:spcBef>
                <a:spcPts val="0"/>
              </a:spcBef>
              <a:spcAft>
                <a:spcPts val="0"/>
              </a:spcAft>
              <a:buSzPts val="1000"/>
              <a:buNone/>
              <a:defRPr/>
            </a:lvl6pPr>
            <a:lvl7pPr marL="0" lvl="6" indent="0" algn="r">
              <a:lnSpc>
                <a:spcPct val="100000"/>
              </a:lnSpc>
              <a:spcBef>
                <a:spcPts val="0"/>
              </a:spcBef>
              <a:spcAft>
                <a:spcPts val="0"/>
              </a:spcAft>
              <a:buSzPts val="1000"/>
              <a:buNone/>
              <a:defRPr/>
            </a:lvl7pPr>
            <a:lvl8pPr marL="0" lvl="7" indent="0" algn="r">
              <a:lnSpc>
                <a:spcPct val="100000"/>
              </a:lnSpc>
              <a:spcBef>
                <a:spcPts val="0"/>
              </a:spcBef>
              <a:spcAft>
                <a:spcPts val="0"/>
              </a:spcAft>
              <a:buSzPts val="1000"/>
              <a:buNone/>
              <a:defRPr/>
            </a:lvl8pPr>
            <a:lvl9pPr marL="0" lvl="8" indent="0" algn="r">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标题和竖排文本" type="vertTx">
  <p:cSld name="VERTICAL_TEXT">
    <p:spTree>
      <p:nvGrpSpPr>
        <p:cNvPr id="1" name="Shape 96"/>
        <p:cNvGrpSpPr/>
        <p:nvPr/>
      </p:nvGrpSpPr>
      <p:grpSpPr>
        <a:xfrm>
          <a:off x="0" y="0"/>
          <a:ext cx="0" cy="0"/>
          <a:chOff x="0" y="0"/>
          <a:chExt cx="0" cy="0"/>
        </a:xfrm>
      </p:grpSpPr>
      <p:sp>
        <p:nvSpPr>
          <p:cNvPr id="97" name="Google Shape;97;p35"/>
          <p:cNvSpPr txBox="1">
            <a:spLocks noGrp="1"/>
          </p:cNvSpPr>
          <p:nvPr>
            <p:ph type="title"/>
          </p:nvPr>
        </p:nvSpPr>
        <p:spPr>
          <a:xfrm>
            <a:off x="802386" y="363474"/>
            <a:ext cx="7543800" cy="120700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35"/>
          <p:cNvSpPr txBox="1">
            <a:spLocks noGrp="1"/>
          </p:cNvSpPr>
          <p:nvPr>
            <p:ph type="body" idx="1"/>
          </p:nvPr>
        </p:nvSpPr>
        <p:spPr>
          <a:xfrm rot="5400000">
            <a:off x="3055239" y="-661797"/>
            <a:ext cx="3038094" cy="7543800"/>
          </a:xfrm>
          <a:prstGeom prst="rect">
            <a:avLst/>
          </a:prstGeom>
          <a:noFill/>
          <a:ln>
            <a:noFill/>
          </a:ln>
        </p:spPr>
        <p:txBody>
          <a:bodyPr spcFirstLastPara="1" wrap="square" lIns="91425" tIns="45700" rIns="91425" bIns="45700" anchor="t" anchorCtr="0">
            <a:normAutofit/>
          </a:bodyPr>
          <a:lstStyle>
            <a:lvl1pPr marL="457200" lvl="0" indent="-325755" algn="l">
              <a:lnSpc>
                <a:spcPct val="90000"/>
              </a:lnSpc>
              <a:spcBef>
                <a:spcPts val="900"/>
              </a:spcBef>
              <a:spcAft>
                <a:spcPts val="0"/>
              </a:spcAft>
              <a:buSzPts val="1530"/>
              <a:buChar char="▪"/>
              <a:defRPr/>
            </a:lvl1pPr>
            <a:lvl2pPr marL="914400" lvl="1" indent="-325755" algn="l">
              <a:lnSpc>
                <a:spcPct val="90000"/>
              </a:lnSpc>
              <a:spcBef>
                <a:spcPts val="300"/>
              </a:spcBef>
              <a:spcAft>
                <a:spcPts val="0"/>
              </a:spcAft>
              <a:buSzPts val="1530"/>
              <a:buChar char="▪"/>
              <a:defRPr/>
            </a:lvl2pPr>
            <a:lvl3pPr marL="1371600" lvl="2" indent="-325755" algn="l">
              <a:lnSpc>
                <a:spcPct val="90000"/>
              </a:lnSpc>
              <a:spcBef>
                <a:spcPts val="300"/>
              </a:spcBef>
              <a:spcAft>
                <a:spcPts val="0"/>
              </a:spcAft>
              <a:buSzPts val="1530"/>
              <a:buChar char="▪"/>
              <a:defRPr/>
            </a:lvl3pPr>
            <a:lvl4pPr marL="1828800" lvl="3" indent="-325755" algn="l">
              <a:lnSpc>
                <a:spcPct val="90000"/>
              </a:lnSpc>
              <a:spcBef>
                <a:spcPts val="300"/>
              </a:spcBef>
              <a:spcAft>
                <a:spcPts val="0"/>
              </a:spcAft>
              <a:buSzPts val="1530"/>
              <a:buChar char="▪"/>
              <a:defRPr/>
            </a:lvl4pPr>
            <a:lvl5pPr marL="2286000" lvl="4" indent="-325754" algn="l">
              <a:lnSpc>
                <a:spcPct val="90000"/>
              </a:lnSpc>
              <a:spcBef>
                <a:spcPts val="300"/>
              </a:spcBef>
              <a:spcAft>
                <a:spcPts val="0"/>
              </a:spcAft>
              <a:buSzPts val="1530"/>
              <a:buChar char="▪"/>
              <a:defRPr/>
            </a:lvl5pPr>
            <a:lvl6pPr marL="2743200" lvl="5" indent="-325754" algn="l">
              <a:lnSpc>
                <a:spcPct val="90000"/>
              </a:lnSpc>
              <a:spcBef>
                <a:spcPts val="300"/>
              </a:spcBef>
              <a:spcAft>
                <a:spcPts val="0"/>
              </a:spcAft>
              <a:buSzPts val="1530"/>
              <a:buChar char="▪"/>
              <a:defRPr/>
            </a:lvl6pPr>
            <a:lvl7pPr marL="3200400" lvl="6" indent="-325754" algn="l">
              <a:lnSpc>
                <a:spcPct val="90000"/>
              </a:lnSpc>
              <a:spcBef>
                <a:spcPts val="300"/>
              </a:spcBef>
              <a:spcAft>
                <a:spcPts val="0"/>
              </a:spcAft>
              <a:buSzPts val="1530"/>
              <a:buChar char="▪"/>
              <a:defRPr/>
            </a:lvl7pPr>
            <a:lvl8pPr marL="3657600" lvl="7" indent="-325754" algn="l">
              <a:lnSpc>
                <a:spcPct val="90000"/>
              </a:lnSpc>
              <a:spcBef>
                <a:spcPts val="300"/>
              </a:spcBef>
              <a:spcAft>
                <a:spcPts val="0"/>
              </a:spcAft>
              <a:buSzPts val="1530"/>
              <a:buChar char="▪"/>
              <a:defRPr/>
            </a:lvl8pPr>
            <a:lvl9pPr marL="4114800" lvl="8" indent="-325754" algn="l">
              <a:lnSpc>
                <a:spcPct val="90000"/>
              </a:lnSpc>
              <a:spcBef>
                <a:spcPts val="300"/>
              </a:spcBef>
              <a:spcAft>
                <a:spcPts val="150"/>
              </a:spcAft>
              <a:buSzPts val="1530"/>
              <a:buChar char="▪"/>
              <a:defRPr/>
            </a:lvl9pPr>
          </a:lstStyle>
          <a:p>
            <a:endParaRPr/>
          </a:p>
        </p:txBody>
      </p:sp>
      <p:sp>
        <p:nvSpPr>
          <p:cNvPr id="99" name="Google Shape;99;p35"/>
          <p:cNvSpPr txBox="1">
            <a:spLocks noGrp="1"/>
          </p:cNvSpPr>
          <p:nvPr>
            <p:ph type="dt" idx="10"/>
          </p:nvPr>
        </p:nvSpPr>
        <p:spPr>
          <a:xfrm>
            <a:off x="5973318" y="4704588"/>
            <a:ext cx="2455164"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35"/>
          <p:cNvSpPr txBox="1">
            <a:spLocks noGrp="1"/>
          </p:cNvSpPr>
          <p:nvPr>
            <p:ph type="ftr" idx="11"/>
          </p:nvPr>
        </p:nvSpPr>
        <p:spPr>
          <a:xfrm>
            <a:off x="816102" y="4704588"/>
            <a:ext cx="4745736"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35"/>
          <p:cNvSpPr txBox="1">
            <a:spLocks noGrp="1"/>
          </p:cNvSpPr>
          <p:nvPr>
            <p:ph type="sldNum" idx="12"/>
          </p:nvPr>
        </p:nvSpPr>
        <p:spPr>
          <a:xfrm>
            <a:off x="8483346" y="4704588"/>
            <a:ext cx="48006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000"/>
              <a:buNone/>
              <a:defRPr/>
            </a:lvl1pPr>
            <a:lvl2pPr marL="0" lvl="1" indent="0" algn="r">
              <a:lnSpc>
                <a:spcPct val="100000"/>
              </a:lnSpc>
              <a:spcBef>
                <a:spcPts val="0"/>
              </a:spcBef>
              <a:spcAft>
                <a:spcPts val="0"/>
              </a:spcAft>
              <a:buSzPts val="1000"/>
              <a:buNone/>
              <a:defRPr/>
            </a:lvl2pPr>
            <a:lvl3pPr marL="0" lvl="2" indent="0" algn="r">
              <a:lnSpc>
                <a:spcPct val="100000"/>
              </a:lnSpc>
              <a:spcBef>
                <a:spcPts val="0"/>
              </a:spcBef>
              <a:spcAft>
                <a:spcPts val="0"/>
              </a:spcAft>
              <a:buSzPts val="1000"/>
              <a:buNone/>
              <a:defRPr/>
            </a:lvl3pPr>
            <a:lvl4pPr marL="0" lvl="3" indent="0" algn="r">
              <a:lnSpc>
                <a:spcPct val="100000"/>
              </a:lnSpc>
              <a:spcBef>
                <a:spcPts val="0"/>
              </a:spcBef>
              <a:spcAft>
                <a:spcPts val="0"/>
              </a:spcAft>
              <a:buSzPts val="1000"/>
              <a:buNone/>
              <a:defRPr/>
            </a:lvl4pPr>
            <a:lvl5pPr marL="0" lvl="4" indent="0" algn="r">
              <a:lnSpc>
                <a:spcPct val="100000"/>
              </a:lnSpc>
              <a:spcBef>
                <a:spcPts val="0"/>
              </a:spcBef>
              <a:spcAft>
                <a:spcPts val="0"/>
              </a:spcAft>
              <a:buSzPts val="1000"/>
              <a:buNone/>
              <a:defRPr/>
            </a:lvl5pPr>
            <a:lvl6pPr marL="0" lvl="5" indent="0" algn="r">
              <a:lnSpc>
                <a:spcPct val="100000"/>
              </a:lnSpc>
              <a:spcBef>
                <a:spcPts val="0"/>
              </a:spcBef>
              <a:spcAft>
                <a:spcPts val="0"/>
              </a:spcAft>
              <a:buSzPts val="1000"/>
              <a:buNone/>
              <a:defRPr/>
            </a:lvl6pPr>
            <a:lvl7pPr marL="0" lvl="6" indent="0" algn="r">
              <a:lnSpc>
                <a:spcPct val="100000"/>
              </a:lnSpc>
              <a:spcBef>
                <a:spcPts val="0"/>
              </a:spcBef>
              <a:spcAft>
                <a:spcPts val="0"/>
              </a:spcAft>
              <a:buSzPts val="1000"/>
              <a:buNone/>
              <a:defRPr/>
            </a:lvl7pPr>
            <a:lvl8pPr marL="0" lvl="7" indent="0" algn="r">
              <a:lnSpc>
                <a:spcPct val="100000"/>
              </a:lnSpc>
              <a:spcBef>
                <a:spcPts val="0"/>
              </a:spcBef>
              <a:spcAft>
                <a:spcPts val="0"/>
              </a:spcAft>
              <a:buSzPts val="1000"/>
              <a:buNone/>
              <a:defRPr/>
            </a:lvl8pPr>
            <a:lvl9pPr marL="0" lvl="8" indent="0" algn="r">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竖排标题和文本" type="vertTitleAndTx">
  <p:cSld name="VERTICAL_TITLE_AND_VERTICAL_TEXT">
    <p:spTree>
      <p:nvGrpSpPr>
        <p:cNvPr id="1" name="Shape 102"/>
        <p:cNvGrpSpPr/>
        <p:nvPr/>
      </p:nvGrpSpPr>
      <p:grpSpPr>
        <a:xfrm>
          <a:off x="0" y="0"/>
          <a:ext cx="0" cy="0"/>
          <a:chOff x="0" y="0"/>
          <a:chExt cx="0" cy="0"/>
        </a:xfrm>
      </p:grpSpPr>
      <p:sp>
        <p:nvSpPr>
          <p:cNvPr id="103" name="Google Shape;103;p36"/>
          <p:cNvSpPr txBox="1">
            <a:spLocks noGrp="1"/>
          </p:cNvSpPr>
          <p:nvPr>
            <p:ph type="title"/>
          </p:nvPr>
        </p:nvSpPr>
        <p:spPr>
          <a:xfrm rot="5400000">
            <a:off x="5386387" y="1557338"/>
            <a:ext cx="4229100" cy="191452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36"/>
          <p:cNvSpPr txBox="1">
            <a:spLocks noGrp="1"/>
          </p:cNvSpPr>
          <p:nvPr>
            <p:ph type="body" idx="1"/>
          </p:nvPr>
        </p:nvSpPr>
        <p:spPr>
          <a:xfrm rot="5400000">
            <a:off x="1500187" y="-300037"/>
            <a:ext cx="4229100" cy="5629275"/>
          </a:xfrm>
          <a:prstGeom prst="rect">
            <a:avLst/>
          </a:prstGeom>
          <a:noFill/>
          <a:ln>
            <a:noFill/>
          </a:ln>
        </p:spPr>
        <p:txBody>
          <a:bodyPr spcFirstLastPara="1" wrap="square" lIns="91425" tIns="45700" rIns="91425" bIns="45700" anchor="t" anchorCtr="0">
            <a:normAutofit/>
          </a:bodyPr>
          <a:lstStyle>
            <a:lvl1pPr marL="457200" lvl="0" indent="-325755" algn="l">
              <a:lnSpc>
                <a:spcPct val="90000"/>
              </a:lnSpc>
              <a:spcBef>
                <a:spcPts val="900"/>
              </a:spcBef>
              <a:spcAft>
                <a:spcPts val="0"/>
              </a:spcAft>
              <a:buSzPts val="1530"/>
              <a:buChar char="▪"/>
              <a:defRPr/>
            </a:lvl1pPr>
            <a:lvl2pPr marL="914400" lvl="1" indent="-325755" algn="l">
              <a:lnSpc>
                <a:spcPct val="90000"/>
              </a:lnSpc>
              <a:spcBef>
                <a:spcPts val="300"/>
              </a:spcBef>
              <a:spcAft>
                <a:spcPts val="0"/>
              </a:spcAft>
              <a:buSzPts val="1530"/>
              <a:buChar char="▪"/>
              <a:defRPr/>
            </a:lvl2pPr>
            <a:lvl3pPr marL="1371600" lvl="2" indent="-325755" algn="l">
              <a:lnSpc>
                <a:spcPct val="90000"/>
              </a:lnSpc>
              <a:spcBef>
                <a:spcPts val="300"/>
              </a:spcBef>
              <a:spcAft>
                <a:spcPts val="0"/>
              </a:spcAft>
              <a:buSzPts val="1530"/>
              <a:buChar char="▪"/>
              <a:defRPr/>
            </a:lvl3pPr>
            <a:lvl4pPr marL="1828800" lvl="3" indent="-325755" algn="l">
              <a:lnSpc>
                <a:spcPct val="90000"/>
              </a:lnSpc>
              <a:spcBef>
                <a:spcPts val="300"/>
              </a:spcBef>
              <a:spcAft>
                <a:spcPts val="0"/>
              </a:spcAft>
              <a:buSzPts val="1530"/>
              <a:buChar char="▪"/>
              <a:defRPr/>
            </a:lvl4pPr>
            <a:lvl5pPr marL="2286000" lvl="4" indent="-325754" algn="l">
              <a:lnSpc>
                <a:spcPct val="90000"/>
              </a:lnSpc>
              <a:spcBef>
                <a:spcPts val="300"/>
              </a:spcBef>
              <a:spcAft>
                <a:spcPts val="0"/>
              </a:spcAft>
              <a:buSzPts val="1530"/>
              <a:buChar char="▪"/>
              <a:defRPr/>
            </a:lvl5pPr>
            <a:lvl6pPr marL="2743200" lvl="5" indent="-325754" algn="l">
              <a:lnSpc>
                <a:spcPct val="90000"/>
              </a:lnSpc>
              <a:spcBef>
                <a:spcPts val="300"/>
              </a:spcBef>
              <a:spcAft>
                <a:spcPts val="0"/>
              </a:spcAft>
              <a:buSzPts val="1530"/>
              <a:buChar char="▪"/>
              <a:defRPr/>
            </a:lvl6pPr>
            <a:lvl7pPr marL="3200400" lvl="6" indent="-325754" algn="l">
              <a:lnSpc>
                <a:spcPct val="90000"/>
              </a:lnSpc>
              <a:spcBef>
                <a:spcPts val="300"/>
              </a:spcBef>
              <a:spcAft>
                <a:spcPts val="0"/>
              </a:spcAft>
              <a:buSzPts val="1530"/>
              <a:buChar char="▪"/>
              <a:defRPr/>
            </a:lvl7pPr>
            <a:lvl8pPr marL="3657600" lvl="7" indent="-325754" algn="l">
              <a:lnSpc>
                <a:spcPct val="90000"/>
              </a:lnSpc>
              <a:spcBef>
                <a:spcPts val="300"/>
              </a:spcBef>
              <a:spcAft>
                <a:spcPts val="0"/>
              </a:spcAft>
              <a:buSzPts val="1530"/>
              <a:buChar char="▪"/>
              <a:defRPr/>
            </a:lvl8pPr>
            <a:lvl9pPr marL="4114800" lvl="8" indent="-325754" algn="l">
              <a:lnSpc>
                <a:spcPct val="90000"/>
              </a:lnSpc>
              <a:spcBef>
                <a:spcPts val="300"/>
              </a:spcBef>
              <a:spcAft>
                <a:spcPts val="150"/>
              </a:spcAft>
              <a:buSzPts val="1530"/>
              <a:buChar char="▪"/>
              <a:defRPr/>
            </a:lvl9pPr>
          </a:lstStyle>
          <a:p>
            <a:endParaRPr/>
          </a:p>
        </p:txBody>
      </p:sp>
      <p:sp>
        <p:nvSpPr>
          <p:cNvPr id="105" name="Google Shape;105;p36"/>
          <p:cNvSpPr txBox="1">
            <a:spLocks noGrp="1"/>
          </p:cNvSpPr>
          <p:nvPr>
            <p:ph type="dt" idx="10"/>
          </p:nvPr>
        </p:nvSpPr>
        <p:spPr>
          <a:xfrm>
            <a:off x="5973318" y="4704588"/>
            <a:ext cx="2455164"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36"/>
          <p:cNvSpPr txBox="1">
            <a:spLocks noGrp="1"/>
          </p:cNvSpPr>
          <p:nvPr>
            <p:ph type="ftr" idx="11"/>
          </p:nvPr>
        </p:nvSpPr>
        <p:spPr>
          <a:xfrm>
            <a:off x="816102" y="4704588"/>
            <a:ext cx="4745736"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36"/>
          <p:cNvSpPr txBox="1">
            <a:spLocks noGrp="1"/>
          </p:cNvSpPr>
          <p:nvPr>
            <p:ph type="sldNum" idx="12"/>
          </p:nvPr>
        </p:nvSpPr>
        <p:spPr>
          <a:xfrm>
            <a:off x="8483346" y="4704588"/>
            <a:ext cx="48006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000"/>
              <a:buNone/>
              <a:defRPr/>
            </a:lvl1pPr>
            <a:lvl2pPr marL="0" lvl="1" indent="0" algn="r">
              <a:lnSpc>
                <a:spcPct val="100000"/>
              </a:lnSpc>
              <a:spcBef>
                <a:spcPts val="0"/>
              </a:spcBef>
              <a:spcAft>
                <a:spcPts val="0"/>
              </a:spcAft>
              <a:buSzPts val="1000"/>
              <a:buNone/>
              <a:defRPr/>
            </a:lvl2pPr>
            <a:lvl3pPr marL="0" lvl="2" indent="0" algn="r">
              <a:lnSpc>
                <a:spcPct val="100000"/>
              </a:lnSpc>
              <a:spcBef>
                <a:spcPts val="0"/>
              </a:spcBef>
              <a:spcAft>
                <a:spcPts val="0"/>
              </a:spcAft>
              <a:buSzPts val="1000"/>
              <a:buNone/>
              <a:defRPr/>
            </a:lvl3pPr>
            <a:lvl4pPr marL="0" lvl="3" indent="0" algn="r">
              <a:lnSpc>
                <a:spcPct val="100000"/>
              </a:lnSpc>
              <a:spcBef>
                <a:spcPts val="0"/>
              </a:spcBef>
              <a:spcAft>
                <a:spcPts val="0"/>
              </a:spcAft>
              <a:buSzPts val="1000"/>
              <a:buNone/>
              <a:defRPr/>
            </a:lvl4pPr>
            <a:lvl5pPr marL="0" lvl="4" indent="0" algn="r">
              <a:lnSpc>
                <a:spcPct val="100000"/>
              </a:lnSpc>
              <a:spcBef>
                <a:spcPts val="0"/>
              </a:spcBef>
              <a:spcAft>
                <a:spcPts val="0"/>
              </a:spcAft>
              <a:buSzPts val="1000"/>
              <a:buNone/>
              <a:defRPr/>
            </a:lvl5pPr>
            <a:lvl6pPr marL="0" lvl="5" indent="0" algn="r">
              <a:lnSpc>
                <a:spcPct val="100000"/>
              </a:lnSpc>
              <a:spcBef>
                <a:spcPts val="0"/>
              </a:spcBef>
              <a:spcAft>
                <a:spcPts val="0"/>
              </a:spcAft>
              <a:buSzPts val="1000"/>
              <a:buNone/>
              <a:defRPr/>
            </a:lvl6pPr>
            <a:lvl7pPr marL="0" lvl="6" indent="0" algn="r">
              <a:lnSpc>
                <a:spcPct val="100000"/>
              </a:lnSpc>
              <a:spcBef>
                <a:spcPts val="0"/>
              </a:spcBef>
              <a:spcAft>
                <a:spcPts val="0"/>
              </a:spcAft>
              <a:buSzPts val="1000"/>
              <a:buNone/>
              <a:defRPr/>
            </a:lvl7pPr>
            <a:lvl8pPr marL="0" lvl="7" indent="0" algn="r">
              <a:lnSpc>
                <a:spcPct val="100000"/>
              </a:lnSpc>
              <a:spcBef>
                <a:spcPts val="0"/>
              </a:spcBef>
              <a:spcAft>
                <a:spcPts val="0"/>
              </a:spcAft>
              <a:buSzPts val="1000"/>
              <a:buNone/>
              <a:defRPr/>
            </a:lvl8pPr>
            <a:lvl9pPr marL="0" lvl="8" indent="0" algn="r">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800"/>
              <a:buFont typeface="Rockwell"/>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90000"/>
              </a:lnSpc>
              <a:spcBef>
                <a:spcPts val="0"/>
              </a:spcBef>
              <a:spcAft>
                <a:spcPts val="0"/>
              </a:spcAft>
              <a:buSzPts val="1800"/>
              <a:buChar char="●"/>
              <a:defRPr/>
            </a:lvl1pPr>
            <a:lvl2pPr marL="914400" lvl="1" indent="-317500" algn="l">
              <a:lnSpc>
                <a:spcPct val="90000"/>
              </a:lnSpc>
              <a:spcBef>
                <a:spcPts val="1600"/>
              </a:spcBef>
              <a:spcAft>
                <a:spcPts val="0"/>
              </a:spcAft>
              <a:buSzPts val="1400"/>
              <a:buChar char="○"/>
              <a:defRPr/>
            </a:lvl2pPr>
            <a:lvl3pPr marL="1371600" lvl="2" indent="-317500" algn="l">
              <a:lnSpc>
                <a:spcPct val="90000"/>
              </a:lnSpc>
              <a:spcBef>
                <a:spcPts val="1600"/>
              </a:spcBef>
              <a:spcAft>
                <a:spcPts val="0"/>
              </a:spcAft>
              <a:buSzPts val="1400"/>
              <a:buChar char="■"/>
              <a:defRPr/>
            </a:lvl3pPr>
            <a:lvl4pPr marL="1828800" lvl="3" indent="-317500" algn="l">
              <a:lnSpc>
                <a:spcPct val="90000"/>
              </a:lnSpc>
              <a:spcBef>
                <a:spcPts val="1600"/>
              </a:spcBef>
              <a:spcAft>
                <a:spcPts val="0"/>
              </a:spcAft>
              <a:buSzPts val="1400"/>
              <a:buChar char="●"/>
              <a:defRPr/>
            </a:lvl4pPr>
            <a:lvl5pPr marL="2286000" lvl="4" indent="-317500" algn="l">
              <a:lnSpc>
                <a:spcPct val="90000"/>
              </a:lnSpc>
              <a:spcBef>
                <a:spcPts val="1600"/>
              </a:spcBef>
              <a:spcAft>
                <a:spcPts val="0"/>
              </a:spcAft>
              <a:buSzPts val="1400"/>
              <a:buChar char="○"/>
              <a:defRPr/>
            </a:lvl5pPr>
            <a:lvl6pPr marL="2743200" lvl="5" indent="-317500" algn="l">
              <a:lnSpc>
                <a:spcPct val="90000"/>
              </a:lnSpc>
              <a:spcBef>
                <a:spcPts val="1600"/>
              </a:spcBef>
              <a:spcAft>
                <a:spcPts val="0"/>
              </a:spcAft>
              <a:buSzPts val="1400"/>
              <a:buChar char="■"/>
              <a:defRPr/>
            </a:lvl6pPr>
            <a:lvl7pPr marL="3200400" lvl="6" indent="-317500" algn="l">
              <a:lnSpc>
                <a:spcPct val="90000"/>
              </a:lnSpc>
              <a:spcBef>
                <a:spcPts val="1600"/>
              </a:spcBef>
              <a:spcAft>
                <a:spcPts val="0"/>
              </a:spcAft>
              <a:buSzPts val="1400"/>
              <a:buChar char="●"/>
              <a:defRPr/>
            </a:lvl7pPr>
            <a:lvl8pPr marL="3657600" lvl="7" indent="-317500" algn="l">
              <a:lnSpc>
                <a:spcPct val="90000"/>
              </a:lnSpc>
              <a:spcBef>
                <a:spcPts val="1600"/>
              </a:spcBef>
              <a:spcAft>
                <a:spcPts val="0"/>
              </a:spcAft>
              <a:buSzPts val="1400"/>
              <a:buChar char="○"/>
              <a:defRPr/>
            </a:lvl8pPr>
            <a:lvl9pPr marL="4114800" lvl="8" indent="-317500" algn="l">
              <a:lnSpc>
                <a:spcPct val="90000"/>
              </a:lnSpc>
              <a:spcBef>
                <a:spcPts val="1600"/>
              </a:spcBef>
              <a:spcAft>
                <a:spcPts val="1600"/>
              </a:spcAft>
              <a:buSzPts val="1400"/>
              <a:buChar char="■"/>
              <a:defRPr/>
            </a:lvl9pPr>
          </a:lstStyle>
          <a:p>
            <a:endParaRPr/>
          </a:p>
        </p:txBody>
      </p:sp>
      <p:sp>
        <p:nvSpPr>
          <p:cNvPr id="29" name="Google Shape;29;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50"/>
              <a:buFont typeface="Arial"/>
              <a:buNone/>
              <a:defRPr sz="1050" b="1" i="0" u="none" strike="noStrike" cap="none">
                <a:solidFill>
                  <a:srgbClr val="FFFFFF"/>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1050"/>
              <a:buFont typeface="Arial"/>
              <a:buNone/>
              <a:defRPr sz="1050" b="1" i="0" u="none" strike="noStrike" cap="none">
                <a:solidFill>
                  <a:srgbClr val="FFFFFF"/>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1050"/>
              <a:buFont typeface="Arial"/>
              <a:buNone/>
              <a:defRPr sz="1050" b="1" i="0" u="none" strike="noStrike" cap="none">
                <a:solidFill>
                  <a:srgbClr val="FFFFFF"/>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1050"/>
              <a:buFont typeface="Arial"/>
              <a:buNone/>
              <a:defRPr sz="1050" b="1" i="0" u="none" strike="noStrike" cap="none">
                <a:solidFill>
                  <a:srgbClr val="FFFFFF"/>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1050"/>
              <a:buFont typeface="Arial"/>
              <a:buNone/>
              <a:defRPr sz="1050" b="1" i="0" u="none" strike="noStrike" cap="none">
                <a:solidFill>
                  <a:srgbClr val="FFFFFF"/>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1050"/>
              <a:buFont typeface="Arial"/>
              <a:buNone/>
              <a:defRPr sz="1050" b="1" i="0" u="none" strike="noStrike" cap="none">
                <a:solidFill>
                  <a:srgbClr val="FFFFFF"/>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1050"/>
              <a:buFont typeface="Arial"/>
              <a:buNone/>
              <a:defRPr sz="1050" b="1" i="0" u="none" strike="noStrike" cap="none">
                <a:solidFill>
                  <a:srgbClr val="FFFFFF"/>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1050"/>
              <a:buFont typeface="Arial"/>
              <a:buNone/>
              <a:defRPr sz="1050" b="1" i="0" u="none" strike="noStrike" cap="none">
                <a:solidFill>
                  <a:srgbClr val="FFFFFF"/>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1050"/>
              <a:buFont typeface="Arial"/>
              <a:buNone/>
              <a:defRPr sz="1050" b="1" i="0" u="none" strike="noStrike" cap="none">
                <a:solidFill>
                  <a:srgbClr val="FFFFFF"/>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仅标题">
  <p:cSld name="仅标题">
    <p:spTree>
      <p:nvGrpSpPr>
        <p:cNvPr id="1" name="Shape 30"/>
        <p:cNvGrpSpPr/>
        <p:nvPr/>
      </p:nvGrpSpPr>
      <p:grpSpPr>
        <a:xfrm>
          <a:off x="0" y="0"/>
          <a:ext cx="0" cy="0"/>
          <a:chOff x="0" y="0"/>
          <a:chExt cx="0" cy="0"/>
        </a:xfrm>
      </p:grpSpPr>
      <p:sp>
        <p:nvSpPr>
          <p:cNvPr id="31" name="Google Shape;31;p26"/>
          <p:cNvSpPr txBox="1">
            <a:spLocks noGrp="1"/>
          </p:cNvSpPr>
          <p:nvPr>
            <p:ph type="dt" idx="10"/>
          </p:nvPr>
        </p:nvSpPr>
        <p:spPr>
          <a:xfrm>
            <a:off x="5973318" y="4704588"/>
            <a:ext cx="2455164"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6"/>
          <p:cNvSpPr txBox="1">
            <a:spLocks noGrp="1"/>
          </p:cNvSpPr>
          <p:nvPr>
            <p:ph type="ftr" idx="11"/>
          </p:nvPr>
        </p:nvSpPr>
        <p:spPr>
          <a:xfrm>
            <a:off x="816102" y="4704588"/>
            <a:ext cx="4745736"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6"/>
          <p:cNvSpPr txBox="1">
            <a:spLocks noGrp="1"/>
          </p:cNvSpPr>
          <p:nvPr>
            <p:ph type="sldNum" idx="12"/>
          </p:nvPr>
        </p:nvSpPr>
        <p:spPr>
          <a:xfrm>
            <a:off x="8483346" y="4704588"/>
            <a:ext cx="48006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000"/>
              <a:buNone/>
              <a:defRPr/>
            </a:lvl1pPr>
            <a:lvl2pPr marL="0" lvl="1" indent="0" algn="r">
              <a:lnSpc>
                <a:spcPct val="100000"/>
              </a:lnSpc>
              <a:spcBef>
                <a:spcPts val="0"/>
              </a:spcBef>
              <a:spcAft>
                <a:spcPts val="0"/>
              </a:spcAft>
              <a:buSzPts val="1000"/>
              <a:buNone/>
              <a:defRPr/>
            </a:lvl2pPr>
            <a:lvl3pPr marL="0" lvl="2" indent="0" algn="r">
              <a:lnSpc>
                <a:spcPct val="100000"/>
              </a:lnSpc>
              <a:spcBef>
                <a:spcPts val="0"/>
              </a:spcBef>
              <a:spcAft>
                <a:spcPts val="0"/>
              </a:spcAft>
              <a:buSzPts val="1000"/>
              <a:buNone/>
              <a:defRPr/>
            </a:lvl3pPr>
            <a:lvl4pPr marL="0" lvl="3" indent="0" algn="r">
              <a:lnSpc>
                <a:spcPct val="100000"/>
              </a:lnSpc>
              <a:spcBef>
                <a:spcPts val="0"/>
              </a:spcBef>
              <a:spcAft>
                <a:spcPts val="0"/>
              </a:spcAft>
              <a:buSzPts val="1000"/>
              <a:buNone/>
              <a:defRPr/>
            </a:lvl4pPr>
            <a:lvl5pPr marL="0" lvl="4" indent="0" algn="r">
              <a:lnSpc>
                <a:spcPct val="100000"/>
              </a:lnSpc>
              <a:spcBef>
                <a:spcPts val="0"/>
              </a:spcBef>
              <a:spcAft>
                <a:spcPts val="0"/>
              </a:spcAft>
              <a:buSzPts val="1000"/>
              <a:buNone/>
              <a:defRPr/>
            </a:lvl5pPr>
            <a:lvl6pPr marL="0" lvl="5" indent="0" algn="r">
              <a:lnSpc>
                <a:spcPct val="100000"/>
              </a:lnSpc>
              <a:spcBef>
                <a:spcPts val="0"/>
              </a:spcBef>
              <a:spcAft>
                <a:spcPts val="0"/>
              </a:spcAft>
              <a:buSzPts val="1000"/>
              <a:buNone/>
              <a:defRPr/>
            </a:lvl6pPr>
            <a:lvl7pPr marL="0" lvl="6" indent="0" algn="r">
              <a:lnSpc>
                <a:spcPct val="100000"/>
              </a:lnSpc>
              <a:spcBef>
                <a:spcPts val="0"/>
              </a:spcBef>
              <a:spcAft>
                <a:spcPts val="0"/>
              </a:spcAft>
              <a:buSzPts val="1000"/>
              <a:buNone/>
              <a:defRPr/>
            </a:lvl7pPr>
            <a:lvl8pPr marL="0" lvl="7" indent="0" algn="r">
              <a:lnSpc>
                <a:spcPct val="100000"/>
              </a:lnSpc>
              <a:spcBef>
                <a:spcPts val="0"/>
              </a:spcBef>
              <a:spcAft>
                <a:spcPts val="0"/>
              </a:spcAft>
              <a:buSzPts val="1000"/>
              <a:buNone/>
              <a:defRPr/>
            </a:lvl8pPr>
            <a:lvl9pPr marL="0" lvl="8" indent="0" algn="r">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26"/>
          <p:cNvSpPr txBox="1">
            <a:spLocks noGrp="1"/>
          </p:cNvSpPr>
          <p:nvPr>
            <p:ph type="title"/>
          </p:nvPr>
        </p:nvSpPr>
        <p:spPr>
          <a:xfrm>
            <a:off x="802386" y="363474"/>
            <a:ext cx="7543800" cy="120700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5"/>
        <p:cNvGrpSpPr/>
        <p:nvPr/>
      </p:nvGrpSpPr>
      <p:grpSpPr>
        <a:xfrm>
          <a:off x="0" y="0"/>
          <a:ext cx="0" cy="0"/>
          <a:chOff x="0" y="0"/>
          <a:chExt cx="0" cy="0"/>
        </a:xfrm>
      </p:grpSpPr>
      <p:sp>
        <p:nvSpPr>
          <p:cNvPr id="36" name="Google Shape;36;p27"/>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SzPts val="12000"/>
              <a:buFont typeface="Rockwell"/>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37" name="Google Shape;37;p2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90000"/>
              </a:lnSpc>
              <a:spcBef>
                <a:spcPts val="0"/>
              </a:spcBef>
              <a:spcAft>
                <a:spcPts val="0"/>
              </a:spcAft>
              <a:buSzPts val="1800"/>
              <a:buChar char="●"/>
              <a:defRPr/>
            </a:lvl1pPr>
            <a:lvl2pPr marL="914400" lvl="1" indent="-317500" algn="ctr">
              <a:lnSpc>
                <a:spcPct val="90000"/>
              </a:lnSpc>
              <a:spcBef>
                <a:spcPts val="1600"/>
              </a:spcBef>
              <a:spcAft>
                <a:spcPts val="0"/>
              </a:spcAft>
              <a:buSzPts val="1400"/>
              <a:buChar char="○"/>
              <a:defRPr/>
            </a:lvl2pPr>
            <a:lvl3pPr marL="1371600" lvl="2" indent="-317500" algn="ctr">
              <a:lnSpc>
                <a:spcPct val="90000"/>
              </a:lnSpc>
              <a:spcBef>
                <a:spcPts val="1600"/>
              </a:spcBef>
              <a:spcAft>
                <a:spcPts val="0"/>
              </a:spcAft>
              <a:buSzPts val="1400"/>
              <a:buChar char="■"/>
              <a:defRPr/>
            </a:lvl3pPr>
            <a:lvl4pPr marL="1828800" lvl="3" indent="-317500" algn="ctr">
              <a:lnSpc>
                <a:spcPct val="90000"/>
              </a:lnSpc>
              <a:spcBef>
                <a:spcPts val="1600"/>
              </a:spcBef>
              <a:spcAft>
                <a:spcPts val="0"/>
              </a:spcAft>
              <a:buSzPts val="1400"/>
              <a:buChar char="●"/>
              <a:defRPr/>
            </a:lvl4pPr>
            <a:lvl5pPr marL="2286000" lvl="4" indent="-317500" algn="ctr">
              <a:lnSpc>
                <a:spcPct val="90000"/>
              </a:lnSpc>
              <a:spcBef>
                <a:spcPts val="1600"/>
              </a:spcBef>
              <a:spcAft>
                <a:spcPts val="0"/>
              </a:spcAft>
              <a:buSzPts val="1400"/>
              <a:buChar char="○"/>
              <a:defRPr/>
            </a:lvl5pPr>
            <a:lvl6pPr marL="2743200" lvl="5" indent="-317500" algn="ctr">
              <a:lnSpc>
                <a:spcPct val="90000"/>
              </a:lnSpc>
              <a:spcBef>
                <a:spcPts val="1600"/>
              </a:spcBef>
              <a:spcAft>
                <a:spcPts val="0"/>
              </a:spcAft>
              <a:buSzPts val="1400"/>
              <a:buChar char="■"/>
              <a:defRPr/>
            </a:lvl6pPr>
            <a:lvl7pPr marL="3200400" lvl="6" indent="-317500" algn="ctr">
              <a:lnSpc>
                <a:spcPct val="90000"/>
              </a:lnSpc>
              <a:spcBef>
                <a:spcPts val="1600"/>
              </a:spcBef>
              <a:spcAft>
                <a:spcPts val="0"/>
              </a:spcAft>
              <a:buSzPts val="1400"/>
              <a:buChar char="●"/>
              <a:defRPr/>
            </a:lvl7pPr>
            <a:lvl8pPr marL="3657600" lvl="7" indent="-317500" algn="ctr">
              <a:lnSpc>
                <a:spcPct val="90000"/>
              </a:lnSpc>
              <a:spcBef>
                <a:spcPts val="1600"/>
              </a:spcBef>
              <a:spcAft>
                <a:spcPts val="0"/>
              </a:spcAft>
              <a:buSzPts val="1400"/>
              <a:buChar char="○"/>
              <a:defRPr/>
            </a:lvl8pPr>
            <a:lvl9pPr marL="4114800" lvl="8" indent="-317500" algn="ctr">
              <a:lnSpc>
                <a:spcPct val="90000"/>
              </a:lnSpc>
              <a:spcBef>
                <a:spcPts val="1600"/>
              </a:spcBef>
              <a:spcAft>
                <a:spcPts val="1600"/>
              </a:spcAft>
              <a:buSzPts val="1400"/>
              <a:buChar char="■"/>
              <a:defRPr/>
            </a:lvl9pPr>
          </a:lstStyle>
          <a:p>
            <a:endParaRPr/>
          </a:p>
        </p:txBody>
      </p:sp>
      <p:sp>
        <p:nvSpPr>
          <p:cNvPr id="38" name="Google Shape;38;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50"/>
              <a:buFont typeface="Arial"/>
              <a:buNone/>
              <a:defRPr sz="1050" b="1" i="0" u="none" strike="noStrike" cap="none">
                <a:solidFill>
                  <a:srgbClr val="FFFFFF"/>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1050"/>
              <a:buFont typeface="Arial"/>
              <a:buNone/>
              <a:defRPr sz="1050" b="1" i="0" u="none" strike="noStrike" cap="none">
                <a:solidFill>
                  <a:srgbClr val="FFFFFF"/>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1050"/>
              <a:buFont typeface="Arial"/>
              <a:buNone/>
              <a:defRPr sz="1050" b="1" i="0" u="none" strike="noStrike" cap="none">
                <a:solidFill>
                  <a:srgbClr val="FFFFFF"/>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1050"/>
              <a:buFont typeface="Arial"/>
              <a:buNone/>
              <a:defRPr sz="1050" b="1" i="0" u="none" strike="noStrike" cap="none">
                <a:solidFill>
                  <a:srgbClr val="FFFFFF"/>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1050"/>
              <a:buFont typeface="Arial"/>
              <a:buNone/>
              <a:defRPr sz="1050" b="1" i="0" u="none" strike="noStrike" cap="none">
                <a:solidFill>
                  <a:srgbClr val="FFFFFF"/>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1050"/>
              <a:buFont typeface="Arial"/>
              <a:buNone/>
              <a:defRPr sz="1050" b="1" i="0" u="none" strike="noStrike" cap="none">
                <a:solidFill>
                  <a:srgbClr val="FFFFFF"/>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1050"/>
              <a:buFont typeface="Arial"/>
              <a:buNone/>
              <a:defRPr sz="1050" b="1" i="0" u="none" strike="noStrike" cap="none">
                <a:solidFill>
                  <a:srgbClr val="FFFFFF"/>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1050"/>
              <a:buFont typeface="Arial"/>
              <a:buNone/>
              <a:defRPr sz="1050" b="1" i="0" u="none" strike="noStrike" cap="none">
                <a:solidFill>
                  <a:srgbClr val="FFFFFF"/>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1050"/>
              <a:buFont typeface="Arial"/>
              <a:buNone/>
              <a:defRPr sz="1050" b="1" i="0" u="none" strike="noStrike" cap="none">
                <a:solidFill>
                  <a:srgbClr val="FFFFFF"/>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39"/>
        <p:cNvGrpSpPr/>
        <p:nvPr/>
      </p:nvGrpSpPr>
      <p:grpSpPr>
        <a:xfrm>
          <a:off x="0" y="0"/>
          <a:ext cx="0" cy="0"/>
          <a:chOff x="0" y="0"/>
          <a:chExt cx="0" cy="0"/>
        </a:xfrm>
      </p:grpSpPr>
      <p:sp>
        <p:nvSpPr>
          <p:cNvPr id="40" name="Google Shape;40;p28"/>
          <p:cNvSpPr txBox="1">
            <a:spLocks noGrp="1"/>
          </p:cNvSpPr>
          <p:nvPr>
            <p:ph type="title"/>
          </p:nvPr>
        </p:nvSpPr>
        <p:spPr>
          <a:xfrm>
            <a:off x="802386" y="363474"/>
            <a:ext cx="7543800" cy="120700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28"/>
          <p:cNvSpPr txBox="1">
            <a:spLocks noGrp="1"/>
          </p:cNvSpPr>
          <p:nvPr>
            <p:ph type="body" idx="1"/>
          </p:nvPr>
        </p:nvSpPr>
        <p:spPr>
          <a:xfrm>
            <a:off x="802386" y="1591056"/>
            <a:ext cx="7543800" cy="3038094"/>
          </a:xfrm>
          <a:prstGeom prst="rect">
            <a:avLst/>
          </a:prstGeom>
          <a:noFill/>
          <a:ln>
            <a:noFill/>
          </a:ln>
        </p:spPr>
        <p:txBody>
          <a:bodyPr spcFirstLastPara="1" wrap="square" lIns="91425" tIns="45700" rIns="91425" bIns="45700" anchor="t" anchorCtr="0">
            <a:normAutofit/>
          </a:bodyPr>
          <a:lstStyle>
            <a:lvl1pPr marL="457200" lvl="0" indent="-325755" algn="l">
              <a:lnSpc>
                <a:spcPct val="90000"/>
              </a:lnSpc>
              <a:spcBef>
                <a:spcPts val="900"/>
              </a:spcBef>
              <a:spcAft>
                <a:spcPts val="0"/>
              </a:spcAft>
              <a:buSzPts val="1530"/>
              <a:buChar char="▪"/>
              <a:defRPr/>
            </a:lvl1pPr>
            <a:lvl2pPr marL="914400" lvl="1" indent="-325755" algn="l">
              <a:lnSpc>
                <a:spcPct val="90000"/>
              </a:lnSpc>
              <a:spcBef>
                <a:spcPts val="300"/>
              </a:spcBef>
              <a:spcAft>
                <a:spcPts val="0"/>
              </a:spcAft>
              <a:buSzPts val="1530"/>
              <a:buChar char="▪"/>
              <a:defRPr/>
            </a:lvl2pPr>
            <a:lvl3pPr marL="1371600" lvl="2" indent="-325755" algn="l">
              <a:lnSpc>
                <a:spcPct val="90000"/>
              </a:lnSpc>
              <a:spcBef>
                <a:spcPts val="300"/>
              </a:spcBef>
              <a:spcAft>
                <a:spcPts val="0"/>
              </a:spcAft>
              <a:buSzPts val="1530"/>
              <a:buChar char="▪"/>
              <a:defRPr/>
            </a:lvl3pPr>
            <a:lvl4pPr marL="1828800" lvl="3" indent="-325755" algn="l">
              <a:lnSpc>
                <a:spcPct val="90000"/>
              </a:lnSpc>
              <a:spcBef>
                <a:spcPts val="300"/>
              </a:spcBef>
              <a:spcAft>
                <a:spcPts val="0"/>
              </a:spcAft>
              <a:buSzPts val="1530"/>
              <a:buChar char="▪"/>
              <a:defRPr/>
            </a:lvl4pPr>
            <a:lvl5pPr marL="2286000" lvl="4" indent="-325754" algn="l">
              <a:lnSpc>
                <a:spcPct val="90000"/>
              </a:lnSpc>
              <a:spcBef>
                <a:spcPts val="300"/>
              </a:spcBef>
              <a:spcAft>
                <a:spcPts val="0"/>
              </a:spcAft>
              <a:buSzPts val="1530"/>
              <a:buChar char="▪"/>
              <a:defRPr/>
            </a:lvl5pPr>
            <a:lvl6pPr marL="2743200" lvl="5" indent="-325754" algn="l">
              <a:lnSpc>
                <a:spcPct val="90000"/>
              </a:lnSpc>
              <a:spcBef>
                <a:spcPts val="300"/>
              </a:spcBef>
              <a:spcAft>
                <a:spcPts val="0"/>
              </a:spcAft>
              <a:buSzPts val="1530"/>
              <a:buChar char="▪"/>
              <a:defRPr/>
            </a:lvl6pPr>
            <a:lvl7pPr marL="3200400" lvl="6" indent="-325754" algn="l">
              <a:lnSpc>
                <a:spcPct val="90000"/>
              </a:lnSpc>
              <a:spcBef>
                <a:spcPts val="300"/>
              </a:spcBef>
              <a:spcAft>
                <a:spcPts val="0"/>
              </a:spcAft>
              <a:buSzPts val="1530"/>
              <a:buChar char="▪"/>
              <a:defRPr/>
            </a:lvl7pPr>
            <a:lvl8pPr marL="3657600" lvl="7" indent="-325754" algn="l">
              <a:lnSpc>
                <a:spcPct val="90000"/>
              </a:lnSpc>
              <a:spcBef>
                <a:spcPts val="300"/>
              </a:spcBef>
              <a:spcAft>
                <a:spcPts val="0"/>
              </a:spcAft>
              <a:buSzPts val="1530"/>
              <a:buChar char="▪"/>
              <a:defRPr/>
            </a:lvl8pPr>
            <a:lvl9pPr marL="4114800" lvl="8" indent="-325754" algn="l">
              <a:lnSpc>
                <a:spcPct val="90000"/>
              </a:lnSpc>
              <a:spcBef>
                <a:spcPts val="300"/>
              </a:spcBef>
              <a:spcAft>
                <a:spcPts val="150"/>
              </a:spcAft>
              <a:buSzPts val="1530"/>
              <a:buChar char="▪"/>
              <a:defRPr/>
            </a:lvl9pPr>
          </a:lstStyle>
          <a:p>
            <a:endParaRPr/>
          </a:p>
        </p:txBody>
      </p:sp>
      <p:sp>
        <p:nvSpPr>
          <p:cNvPr id="42" name="Google Shape;42;p28"/>
          <p:cNvSpPr txBox="1">
            <a:spLocks noGrp="1"/>
          </p:cNvSpPr>
          <p:nvPr>
            <p:ph type="dt" idx="10"/>
          </p:nvPr>
        </p:nvSpPr>
        <p:spPr>
          <a:xfrm>
            <a:off x="5973318" y="4704588"/>
            <a:ext cx="2455164"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8"/>
          <p:cNvSpPr txBox="1">
            <a:spLocks noGrp="1"/>
          </p:cNvSpPr>
          <p:nvPr>
            <p:ph type="ftr" idx="11"/>
          </p:nvPr>
        </p:nvSpPr>
        <p:spPr>
          <a:xfrm>
            <a:off x="816102" y="4704588"/>
            <a:ext cx="4745736"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8"/>
          <p:cNvSpPr txBox="1">
            <a:spLocks noGrp="1"/>
          </p:cNvSpPr>
          <p:nvPr>
            <p:ph type="sldNum" idx="12"/>
          </p:nvPr>
        </p:nvSpPr>
        <p:spPr>
          <a:xfrm>
            <a:off x="8483346" y="4704588"/>
            <a:ext cx="48006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000"/>
              <a:buNone/>
              <a:defRPr/>
            </a:lvl1pPr>
            <a:lvl2pPr marL="0" lvl="1" indent="0" algn="r">
              <a:lnSpc>
                <a:spcPct val="100000"/>
              </a:lnSpc>
              <a:spcBef>
                <a:spcPts val="0"/>
              </a:spcBef>
              <a:spcAft>
                <a:spcPts val="0"/>
              </a:spcAft>
              <a:buSzPts val="1000"/>
              <a:buNone/>
              <a:defRPr/>
            </a:lvl2pPr>
            <a:lvl3pPr marL="0" lvl="2" indent="0" algn="r">
              <a:lnSpc>
                <a:spcPct val="100000"/>
              </a:lnSpc>
              <a:spcBef>
                <a:spcPts val="0"/>
              </a:spcBef>
              <a:spcAft>
                <a:spcPts val="0"/>
              </a:spcAft>
              <a:buSzPts val="1000"/>
              <a:buNone/>
              <a:defRPr/>
            </a:lvl3pPr>
            <a:lvl4pPr marL="0" lvl="3" indent="0" algn="r">
              <a:lnSpc>
                <a:spcPct val="100000"/>
              </a:lnSpc>
              <a:spcBef>
                <a:spcPts val="0"/>
              </a:spcBef>
              <a:spcAft>
                <a:spcPts val="0"/>
              </a:spcAft>
              <a:buSzPts val="1000"/>
              <a:buNone/>
              <a:defRPr/>
            </a:lvl4pPr>
            <a:lvl5pPr marL="0" lvl="4" indent="0" algn="r">
              <a:lnSpc>
                <a:spcPct val="100000"/>
              </a:lnSpc>
              <a:spcBef>
                <a:spcPts val="0"/>
              </a:spcBef>
              <a:spcAft>
                <a:spcPts val="0"/>
              </a:spcAft>
              <a:buSzPts val="1000"/>
              <a:buNone/>
              <a:defRPr/>
            </a:lvl5pPr>
            <a:lvl6pPr marL="0" lvl="5" indent="0" algn="r">
              <a:lnSpc>
                <a:spcPct val="100000"/>
              </a:lnSpc>
              <a:spcBef>
                <a:spcPts val="0"/>
              </a:spcBef>
              <a:spcAft>
                <a:spcPts val="0"/>
              </a:spcAft>
              <a:buSzPts val="1000"/>
              <a:buNone/>
              <a:defRPr/>
            </a:lvl6pPr>
            <a:lvl7pPr marL="0" lvl="6" indent="0" algn="r">
              <a:lnSpc>
                <a:spcPct val="100000"/>
              </a:lnSpc>
              <a:spcBef>
                <a:spcPts val="0"/>
              </a:spcBef>
              <a:spcAft>
                <a:spcPts val="0"/>
              </a:spcAft>
              <a:buSzPts val="1000"/>
              <a:buNone/>
              <a:defRPr/>
            </a:lvl7pPr>
            <a:lvl8pPr marL="0" lvl="7" indent="0" algn="r">
              <a:lnSpc>
                <a:spcPct val="100000"/>
              </a:lnSpc>
              <a:spcBef>
                <a:spcPts val="0"/>
              </a:spcBef>
              <a:spcAft>
                <a:spcPts val="0"/>
              </a:spcAft>
              <a:buSzPts val="1000"/>
              <a:buNone/>
              <a:defRPr/>
            </a:lvl8pPr>
            <a:lvl9pPr marL="0" lvl="8" indent="0" algn="r">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节标题" type="secHead">
  <p:cSld name="SECTION_HEADER">
    <p:spTree>
      <p:nvGrpSpPr>
        <p:cNvPr id="1" name="Shape 45"/>
        <p:cNvGrpSpPr/>
        <p:nvPr/>
      </p:nvGrpSpPr>
      <p:grpSpPr>
        <a:xfrm>
          <a:off x="0" y="0"/>
          <a:ext cx="0" cy="0"/>
          <a:chOff x="0" y="0"/>
          <a:chExt cx="0" cy="0"/>
        </a:xfrm>
      </p:grpSpPr>
      <p:sp>
        <p:nvSpPr>
          <p:cNvPr id="46" name="Google Shape;46;p29"/>
          <p:cNvSpPr/>
          <p:nvPr/>
        </p:nvSpPr>
        <p:spPr>
          <a:xfrm>
            <a:off x="0" y="3688492"/>
            <a:ext cx="9144000" cy="1455008"/>
          </a:xfrm>
          <a:prstGeom prst="rect">
            <a:avLst/>
          </a:prstGeom>
          <a:blipFill rotWithShape="1">
            <a:blip r:embed="rId2">
              <a:alphaModFix amt="85000"/>
            </a:blip>
            <a:tile tx="0" ty="-704850" sx="92000" sy="89000" flip="xy" algn="ctr"/>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47" name="Google Shape;47;p29"/>
          <p:cNvSpPr txBox="1">
            <a:spLocks noGrp="1"/>
          </p:cNvSpPr>
          <p:nvPr>
            <p:ph type="title"/>
          </p:nvPr>
        </p:nvSpPr>
        <p:spPr>
          <a:xfrm>
            <a:off x="1625346" y="918972"/>
            <a:ext cx="6960870" cy="2640330"/>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SzPts val="6000"/>
              <a:buFont typeface="Rockwell"/>
              <a:buNone/>
              <a:defRPr sz="6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29"/>
          <p:cNvSpPr txBox="1">
            <a:spLocks noGrp="1"/>
          </p:cNvSpPr>
          <p:nvPr>
            <p:ph type="body" idx="1"/>
          </p:nvPr>
        </p:nvSpPr>
        <p:spPr>
          <a:xfrm>
            <a:off x="1624331" y="3765042"/>
            <a:ext cx="6789420" cy="800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900"/>
              </a:spcBef>
              <a:spcAft>
                <a:spcPts val="0"/>
              </a:spcAft>
              <a:buSzPts val="1275"/>
              <a:buNone/>
              <a:defRPr sz="1500">
                <a:solidFill>
                  <a:schemeClr val="dk1"/>
                </a:solidFill>
              </a:defRPr>
            </a:lvl1pPr>
            <a:lvl2pPr marL="914400" lvl="1" indent="-228600" algn="l">
              <a:lnSpc>
                <a:spcPct val="90000"/>
              </a:lnSpc>
              <a:spcBef>
                <a:spcPts val="300"/>
              </a:spcBef>
              <a:spcAft>
                <a:spcPts val="0"/>
              </a:spcAft>
              <a:buSzPts val="1148"/>
              <a:buNone/>
              <a:defRPr sz="1350">
                <a:solidFill>
                  <a:srgbClr val="888888"/>
                </a:solidFill>
              </a:defRPr>
            </a:lvl2pPr>
            <a:lvl3pPr marL="1371600" lvl="2" indent="-228600" algn="l">
              <a:lnSpc>
                <a:spcPct val="90000"/>
              </a:lnSpc>
              <a:spcBef>
                <a:spcPts val="300"/>
              </a:spcBef>
              <a:spcAft>
                <a:spcPts val="0"/>
              </a:spcAft>
              <a:buSzPts val="1020"/>
              <a:buNone/>
              <a:defRPr sz="1200">
                <a:solidFill>
                  <a:srgbClr val="888888"/>
                </a:solidFill>
              </a:defRPr>
            </a:lvl3pPr>
            <a:lvl4pPr marL="1828800" lvl="3" indent="-228600" algn="l">
              <a:lnSpc>
                <a:spcPct val="90000"/>
              </a:lnSpc>
              <a:spcBef>
                <a:spcPts val="300"/>
              </a:spcBef>
              <a:spcAft>
                <a:spcPts val="0"/>
              </a:spcAft>
              <a:buSzPts val="893"/>
              <a:buNone/>
              <a:defRPr sz="1050">
                <a:solidFill>
                  <a:srgbClr val="888888"/>
                </a:solidFill>
              </a:defRPr>
            </a:lvl4pPr>
            <a:lvl5pPr marL="2286000" lvl="4" indent="-228600" algn="l">
              <a:lnSpc>
                <a:spcPct val="90000"/>
              </a:lnSpc>
              <a:spcBef>
                <a:spcPts val="300"/>
              </a:spcBef>
              <a:spcAft>
                <a:spcPts val="0"/>
              </a:spcAft>
              <a:buSzPts val="893"/>
              <a:buNone/>
              <a:defRPr sz="1050">
                <a:solidFill>
                  <a:srgbClr val="888888"/>
                </a:solidFill>
              </a:defRPr>
            </a:lvl5pPr>
            <a:lvl6pPr marL="2743200" lvl="5" indent="-228600" algn="l">
              <a:lnSpc>
                <a:spcPct val="90000"/>
              </a:lnSpc>
              <a:spcBef>
                <a:spcPts val="300"/>
              </a:spcBef>
              <a:spcAft>
                <a:spcPts val="0"/>
              </a:spcAft>
              <a:buSzPts val="893"/>
              <a:buNone/>
              <a:defRPr sz="1050">
                <a:solidFill>
                  <a:srgbClr val="888888"/>
                </a:solidFill>
              </a:defRPr>
            </a:lvl6pPr>
            <a:lvl7pPr marL="3200400" lvl="6" indent="-228600" algn="l">
              <a:lnSpc>
                <a:spcPct val="90000"/>
              </a:lnSpc>
              <a:spcBef>
                <a:spcPts val="300"/>
              </a:spcBef>
              <a:spcAft>
                <a:spcPts val="0"/>
              </a:spcAft>
              <a:buSzPts val="893"/>
              <a:buNone/>
              <a:defRPr sz="1050">
                <a:solidFill>
                  <a:srgbClr val="888888"/>
                </a:solidFill>
              </a:defRPr>
            </a:lvl7pPr>
            <a:lvl8pPr marL="3657600" lvl="7" indent="-228600" algn="l">
              <a:lnSpc>
                <a:spcPct val="90000"/>
              </a:lnSpc>
              <a:spcBef>
                <a:spcPts val="300"/>
              </a:spcBef>
              <a:spcAft>
                <a:spcPts val="0"/>
              </a:spcAft>
              <a:buSzPts val="893"/>
              <a:buNone/>
              <a:defRPr sz="1050">
                <a:solidFill>
                  <a:srgbClr val="888888"/>
                </a:solidFill>
              </a:defRPr>
            </a:lvl8pPr>
            <a:lvl9pPr marL="4114800" lvl="8" indent="-228600" algn="l">
              <a:lnSpc>
                <a:spcPct val="90000"/>
              </a:lnSpc>
              <a:spcBef>
                <a:spcPts val="300"/>
              </a:spcBef>
              <a:spcAft>
                <a:spcPts val="150"/>
              </a:spcAft>
              <a:buSzPts val="893"/>
              <a:buNone/>
              <a:defRPr sz="1050">
                <a:solidFill>
                  <a:srgbClr val="888888"/>
                </a:solidFill>
              </a:defRPr>
            </a:lvl9pPr>
          </a:lstStyle>
          <a:p>
            <a:endParaRPr/>
          </a:p>
        </p:txBody>
      </p:sp>
      <p:sp>
        <p:nvSpPr>
          <p:cNvPr id="49" name="Google Shape;49;p29"/>
          <p:cNvSpPr txBox="1">
            <a:spLocks noGrp="1"/>
          </p:cNvSpPr>
          <p:nvPr>
            <p:ph type="dt" idx="10"/>
          </p:nvPr>
        </p:nvSpPr>
        <p:spPr>
          <a:xfrm>
            <a:off x="6445251" y="4704588"/>
            <a:ext cx="198323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9"/>
          <p:cNvSpPr txBox="1">
            <a:spLocks noGrp="1"/>
          </p:cNvSpPr>
          <p:nvPr>
            <p:ph type="ftr" idx="11"/>
          </p:nvPr>
        </p:nvSpPr>
        <p:spPr>
          <a:xfrm>
            <a:off x="1637031" y="4704588"/>
            <a:ext cx="4745736"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1" name="Google Shape;51;p29"/>
          <p:cNvGrpSpPr/>
          <p:nvPr/>
        </p:nvGrpSpPr>
        <p:grpSpPr>
          <a:xfrm>
            <a:off x="673049" y="1744386"/>
            <a:ext cx="810678" cy="810677"/>
            <a:chOff x="9685338" y="4460675"/>
            <a:chExt cx="1080904" cy="1080902"/>
          </a:xfrm>
        </p:grpSpPr>
        <p:sp>
          <p:nvSpPr>
            <p:cNvPr id="52" name="Google Shape;52;p29"/>
            <p:cNvSpPr/>
            <p:nvPr/>
          </p:nvSpPr>
          <p:spPr>
            <a:xfrm>
              <a:off x="9685338" y="4460675"/>
              <a:ext cx="1080904" cy="1080902"/>
            </a:xfrm>
            <a:prstGeom prst="ellipse">
              <a:avLst/>
            </a:prstGeom>
            <a:blipFill rotWithShape="1">
              <a:blip r:embed="rId3">
                <a:alphaModFix/>
              </a:blip>
              <a:tile tx="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FFFFFF"/>
                </a:solidFill>
                <a:latin typeface="Rockwell"/>
                <a:ea typeface="Rockwell"/>
                <a:cs typeface="Rockwell"/>
                <a:sym typeface="Rockwell"/>
              </a:endParaRPr>
            </a:p>
          </p:txBody>
        </p:sp>
        <p:sp>
          <p:nvSpPr>
            <p:cNvPr id="53" name="Google Shape;53;p29"/>
            <p:cNvSpPr/>
            <p:nvPr/>
          </p:nvSpPr>
          <p:spPr>
            <a:xfrm>
              <a:off x="9793429" y="4568765"/>
              <a:ext cx="864723" cy="864722"/>
            </a:xfrm>
            <a:prstGeom prst="ellipse">
              <a:avLst/>
            </a:prstGeom>
            <a:no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grpSp>
      <p:sp>
        <p:nvSpPr>
          <p:cNvPr id="54" name="Google Shape;54;p29"/>
          <p:cNvSpPr txBox="1">
            <a:spLocks noGrp="1"/>
          </p:cNvSpPr>
          <p:nvPr>
            <p:ph type="sldNum" idx="12"/>
          </p:nvPr>
        </p:nvSpPr>
        <p:spPr>
          <a:xfrm>
            <a:off x="632776" y="1879600"/>
            <a:ext cx="891224" cy="54024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100"/>
              <a:buFont typeface="Arial"/>
              <a:buNone/>
              <a:defRPr sz="2100" b="1" i="0" u="none" strike="noStrike" cap="none">
                <a:solidFill>
                  <a:srgbClr val="FFFFFF"/>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2100"/>
              <a:buFont typeface="Arial"/>
              <a:buNone/>
              <a:defRPr sz="2100" b="1" i="0" u="none" strike="noStrike" cap="none">
                <a:solidFill>
                  <a:srgbClr val="FFFFFF"/>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2100"/>
              <a:buFont typeface="Arial"/>
              <a:buNone/>
              <a:defRPr sz="2100" b="1" i="0" u="none" strike="noStrike" cap="none">
                <a:solidFill>
                  <a:srgbClr val="FFFFFF"/>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2100"/>
              <a:buFont typeface="Arial"/>
              <a:buNone/>
              <a:defRPr sz="2100" b="1" i="0" u="none" strike="noStrike" cap="none">
                <a:solidFill>
                  <a:srgbClr val="FFFFFF"/>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2100"/>
              <a:buFont typeface="Arial"/>
              <a:buNone/>
              <a:defRPr sz="2100" b="1" i="0" u="none" strike="noStrike" cap="none">
                <a:solidFill>
                  <a:srgbClr val="FFFFFF"/>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2100"/>
              <a:buFont typeface="Arial"/>
              <a:buNone/>
              <a:defRPr sz="2100" b="1" i="0" u="none" strike="noStrike" cap="none">
                <a:solidFill>
                  <a:srgbClr val="FFFFFF"/>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2100"/>
              <a:buFont typeface="Arial"/>
              <a:buNone/>
              <a:defRPr sz="2100" b="1" i="0" u="none" strike="noStrike" cap="none">
                <a:solidFill>
                  <a:srgbClr val="FFFFFF"/>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2100"/>
              <a:buFont typeface="Arial"/>
              <a:buNone/>
              <a:defRPr sz="2100" b="1" i="0" u="none" strike="noStrike" cap="none">
                <a:solidFill>
                  <a:srgbClr val="FFFFFF"/>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2100"/>
              <a:buFont typeface="Arial"/>
              <a:buNone/>
              <a:defRPr sz="2100" b="1" i="0" u="none" strike="noStrike" cap="none">
                <a:solidFill>
                  <a:srgbClr val="FFFFFF"/>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两项内容" type="twoObj">
  <p:cSld name="TWO_OBJECTS">
    <p:spTree>
      <p:nvGrpSpPr>
        <p:cNvPr id="1" name="Shape 55"/>
        <p:cNvGrpSpPr/>
        <p:nvPr/>
      </p:nvGrpSpPr>
      <p:grpSpPr>
        <a:xfrm>
          <a:off x="0" y="0"/>
          <a:ext cx="0" cy="0"/>
          <a:chOff x="0" y="0"/>
          <a:chExt cx="0" cy="0"/>
        </a:xfrm>
      </p:grpSpPr>
      <p:sp>
        <p:nvSpPr>
          <p:cNvPr id="56" name="Google Shape;56;p30"/>
          <p:cNvSpPr txBox="1">
            <a:spLocks noGrp="1"/>
          </p:cNvSpPr>
          <p:nvPr>
            <p:ph type="title"/>
          </p:nvPr>
        </p:nvSpPr>
        <p:spPr>
          <a:xfrm>
            <a:off x="802386" y="363474"/>
            <a:ext cx="7543800" cy="120700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30"/>
          <p:cNvSpPr txBox="1">
            <a:spLocks noGrp="1"/>
          </p:cNvSpPr>
          <p:nvPr>
            <p:ph type="body" idx="1"/>
          </p:nvPr>
        </p:nvSpPr>
        <p:spPr>
          <a:xfrm>
            <a:off x="802386" y="1645920"/>
            <a:ext cx="3566160" cy="2983230"/>
          </a:xfrm>
          <a:prstGeom prst="rect">
            <a:avLst/>
          </a:prstGeom>
          <a:noFill/>
          <a:ln>
            <a:noFill/>
          </a:ln>
        </p:spPr>
        <p:txBody>
          <a:bodyPr spcFirstLastPara="1" wrap="square" lIns="91425" tIns="45700" rIns="91425" bIns="45700" anchor="t" anchorCtr="0">
            <a:normAutofit/>
          </a:bodyPr>
          <a:lstStyle>
            <a:lvl1pPr marL="457200" lvl="0" indent="-309562" algn="l">
              <a:lnSpc>
                <a:spcPct val="90000"/>
              </a:lnSpc>
              <a:spcBef>
                <a:spcPts val="900"/>
              </a:spcBef>
              <a:spcAft>
                <a:spcPts val="0"/>
              </a:spcAft>
              <a:buSzPts val="1275"/>
              <a:buChar char="▪"/>
              <a:defRPr sz="1500"/>
            </a:lvl1pPr>
            <a:lvl2pPr marL="914400" lvl="1" indent="-301466" algn="l">
              <a:lnSpc>
                <a:spcPct val="90000"/>
              </a:lnSpc>
              <a:spcBef>
                <a:spcPts val="300"/>
              </a:spcBef>
              <a:spcAft>
                <a:spcPts val="0"/>
              </a:spcAft>
              <a:buSzPts val="1148"/>
              <a:buChar char="▪"/>
              <a:defRPr sz="1350"/>
            </a:lvl2pPr>
            <a:lvl3pPr marL="1371600" lvl="2" indent="-293369" algn="l">
              <a:lnSpc>
                <a:spcPct val="90000"/>
              </a:lnSpc>
              <a:spcBef>
                <a:spcPts val="300"/>
              </a:spcBef>
              <a:spcAft>
                <a:spcPts val="0"/>
              </a:spcAft>
              <a:buSzPts val="1020"/>
              <a:buChar char="▪"/>
              <a:defRPr sz="1200"/>
            </a:lvl3pPr>
            <a:lvl4pPr marL="1828800" lvl="3" indent="-293369" algn="l">
              <a:lnSpc>
                <a:spcPct val="90000"/>
              </a:lnSpc>
              <a:spcBef>
                <a:spcPts val="300"/>
              </a:spcBef>
              <a:spcAft>
                <a:spcPts val="0"/>
              </a:spcAft>
              <a:buSzPts val="1020"/>
              <a:buChar char="▪"/>
              <a:defRPr sz="1200"/>
            </a:lvl4pPr>
            <a:lvl5pPr marL="2286000" lvl="4" indent="-293370" algn="l">
              <a:lnSpc>
                <a:spcPct val="90000"/>
              </a:lnSpc>
              <a:spcBef>
                <a:spcPts val="300"/>
              </a:spcBef>
              <a:spcAft>
                <a:spcPts val="0"/>
              </a:spcAft>
              <a:buSzPts val="1020"/>
              <a:buChar char="▪"/>
              <a:defRPr sz="1200"/>
            </a:lvl5pPr>
            <a:lvl6pPr marL="2743200" lvl="5" indent="-301466" algn="l">
              <a:lnSpc>
                <a:spcPct val="90000"/>
              </a:lnSpc>
              <a:spcBef>
                <a:spcPts val="300"/>
              </a:spcBef>
              <a:spcAft>
                <a:spcPts val="0"/>
              </a:spcAft>
              <a:buSzPts val="1148"/>
              <a:buChar char="▪"/>
              <a:defRPr sz="1350"/>
            </a:lvl6pPr>
            <a:lvl7pPr marL="3200400" lvl="6" indent="-301466" algn="l">
              <a:lnSpc>
                <a:spcPct val="90000"/>
              </a:lnSpc>
              <a:spcBef>
                <a:spcPts val="300"/>
              </a:spcBef>
              <a:spcAft>
                <a:spcPts val="0"/>
              </a:spcAft>
              <a:buSzPts val="1148"/>
              <a:buChar char="▪"/>
              <a:defRPr sz="1350"/>
            </a:lvl7pPr>
            <a:lvl8pPr marL="3657600" lvl="7" indent="-301466" algn="l">
              <a:lnSpc>
                <a:spcPct val="90000"/>
              </a:lnSpc>
              <a:spcBef>
                <a:spcPts val="300"/>
              </a:spcBef>
              <a:spcAft>
                <a:spcPts val="0"/>
              </a:spcAft>
              <a:buSzPts val="1148"/>
              <a:buChar char="▪"/>
              <a:defRPr sz="1350"/>
            </a:lvl8pPr>
            <a:lvl9pPr marL="4114800" lvl="8" indent="-301466" algn="l">
              <a:lnSpc>
                <a:spcPct val="90000"/>
              </a:lnSpc>
              <a:spcBef>
                <a:spcPts val="300"/>
              </a:spcBef>
              <a:spcAft>
                <a:spcPts val="150"/>
              </a:spcAft>
              <a:buSzPts val="1148"/>
              <a:buChar char="▪"/>
              <a:defRPr sz="1350"/>
            </a:lvl9pPr>
          </a:lstStyle>
          <a:p>
            <a:endParaRPr/>
          </a:p>
        </p:txBody>
      </p:sp>
      <p:sp>
        <p:nvSpPr>
          <p:cNvPr id="58" name="Google Shape;58;p30"/>
          <p:cNvSpPr txBox="1">
            <a:spLocks noGrp="1"/>
          </p:cNvSpPr>
          <p:nvPr>
            <p:ph type="body" idx="2"/>
          </p:nvPr>
        </p:nvSpPr>
        <p:spPr>
          <a:xfrm>
            <a:off x="4773168" y="1645920"/>
            <a:ext cx="3566160" cy="2983230"/>
          </a:xfrm>
          <a:prstGeom prst="rect">
            <a:avLst/>
          </a:prstGeom>
          <a:noFill/>
          <a:ln>
            <a:noFill/>
          </a:ln>
        </p:spPr>
        <p:txBody>
          <a:bodyPr spcFirstLastPara="1" wrap="square" lIns="91425" tIns="45700" rIns="91425" bIns="45700" anchor="t" anchorCtr="0">
            <a:normAutofit/>
          </a:bodyPr>
          <a:lstStyle>
            <a:lvl1pPr marL="457200" lvl="0" indent="-309562" algn="l">
              <a:lnSpc>
                <a:spcPct val="90000"/>
              </a:lnSpc>
              <a:spcBef>
                <a:spcPts val="900"/>
              </a:spcBef>
              <a:spcAft>
                <a:spcPts val="0"/>
              </a:spcAft>
              <a:buSzPts val="1275"/>
              <a:buChar char="▪"/>
              <a:defRPr sz="1500"/>
            </a:lvl1pPr>
            <a:lvl2pPr marL="914400" lvl="1" indent="-301466" algn="l">
              <a:lnSpc>
                <a:spcPct val="90000"/>
              </a:lnSpc>
              <a:spcBef>
                <a:spcPts val="300"/>
              </a:spcBef>
              <a:spcAft>
                <a:spcPts val="0"/>
              </a:spcAft>
              <a:buSzPts val="1148"/>
              <a:buChar char="▪"/>
              <a:defRPr sz="1350"/>
            </a:lvl2pPr>
            <a:lvl3pPr marL="1371600" lvl="2" indent="-293369" algn="l">
              <a:lnSpc>
                <a:spcPct val="90000"/>
              </a:lnSpc>
              <a:spcBef>
                <a:spcPts val="300"/>
              </a:spcBef>
              <a:spcAft>
                <a:spcPts val="0"/>
              </a:spcAft>
              <a:buSzPts val="1020"/>
              <a:buChar char="▪"/>
              <a:defRPr sz="1200"/>
            </a:lvl3pPr>
            <a:lvl4pPr marL="1828800" lvl="3" indent="-293369" algn="l">
              <a:lnSpc>
                <a:spcPct val="90000"/>
              </a:lnSpc>
              <a:spcBef>
                <a:spcPts val="300"/>
              </a:spcBef>
              <a:spcAft>
                <a:spcPts val="0"/>
              </a:spcAft>
              <a:buSzPts val="1020"/>
              <a:buChar char="▪"/>
              <a:defRPr sz="1200"/>
            </a:lvl4pPr>
            <a:lvl5pPr marL="2286000" lvl="4" indent="-293370" algn="l">
              <a:lnSpc>
                <a:spcPct val="90000"/>
              </a:lnSpc>
              <a:spcBef>
                <a:spcPts val="300"/>
              </a:spcBef>
              <a:spcAft>
                <a:spcPts val="0"/>
              </a:spcAft>
              <a:buSzPts val="1020"/>
              <a:buChar char="▪"/>
              <a:defRPr sz="1200"/>
            </a:lvl5pPr>
            <a:lvl6pPr marL="2743200" lvl="5" indent="-301466" algn="l">
              <a:lnSpc>
                <a:spcPct val="90000"/>
              </a:lnSpc>
              <a:spcBef>
                <a:spcPts val="300"/>
              </a:spcBef>
              <a:spcAft>
                <a:spcPts val="0"/>
              </a:spcAft>
              <a:buSzPts val="1148"/>
              <a:buChar char="▪"/>
              <a:defRPr sz="1350"/>
            </a:lvl6pPr>
            <a:lvl7pPr marL="3200400" lvl="6" indent="-301466" algn="l">
              <a:lnSpc>
                <a:spcPct val="90000"/>
              </a:lnSpc>
              <a:spcBef>
                <a:spcPts val="300"/>
              </a:spcBef>
              <a:spcAft>
                <a:spcPts val="0"/>
              </a:spcAft>
              <a:buSzPts val="1148"/>
              <a:buChar char="▪"/>
              <a:defRPr sz="1350"/>
            </a:lvl7pPr>
            <a:lvl8pPr marL="3657600" lvl="7" indent="-301466" algn="l">
              <a:lnSpc>
                <a:spcPct val="90000"/>
              </a:lnSpc>
              <a:spcBef>
                <a:spcPts val="300"/>
              </a:spcBef>
              <a:spcAft>
                <a:spcPts val="0"/>
              </a:spcAft>
              <a:buSzPts val="1148"/>
              <a:buChar char="▪"/>
              <a:defRPr sz="1350"/>
            </a:lvl8pPr>
            <a:lvl9pPr marL="4114800" lvl="8" indent="-301466" algn="l">
              <a:lnSpc>
                <a:spcPct val="90000"/>
              </a:lnSpc>
              <a:spcBef>
                <a:spcPts val="300"/>
              </a:spcBef>
              <a:spcAft>
                <a:spcPts val="150"/>
              </a:spcAft>
              <a:buSzPts val="1148"/>
              <a:buChar char="▪"/>
              <a:defRPr sz="1350"/>
            </a:lvl9pPr>
          </a:lstStyle>
          <a:p>
            <a:endParaRPr/>
          </a:p>
        </p:txBody>
      </p:sp>
      <p:sp>
        <p:nvSpPr>
          <p:cNvPr id="59" name="Google Shape;59;p30"/>
          <p:cNvSpPr txBox="1">
            <a:spLocks noGrp="1"/>
          </p:cNvSpPr>
          <p:nvPr>
            <p:ph type="dt" idx="10"/>
          </p:nvPr>
        </p:nvSpPr>
        <p:spPr>
          <a:xfrm>
            <a:off x="5973318" y="4704588"/>
            <a:ext cx="2455164"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0"/>
          <p:cNvSpPr txBox="1">
            <a:spLocks noGrp="1"/>
          </p:cNvSpPr>
          <p:nvPr>
            <p:ph type="ftr" idx="11"/>
          </p:nvPr>
        </p:nvSpPr>
        <p:spPr>
          <a:xfrm>
            <a:off x="816102" y="4704588"/>
            <a:ext cx="4745736"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0"/>
          <p:cNvSpPr txBox="1">
            <a:spLocks noGrp="1"/>
          </p:cNvSpPr>
          <p:nvPr>
            <p:ph type="sldNum" idx="12"/>
          </p:nvPr>
        </p:nvSpPr>
        <p:spPr>
          <a:xfrm>
            <a:off x="8483346" y="4704588"/>
            <a:ext cx="48006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000"/>
              <a:buNone/>
              <a:defRPr/>
            </a:lvl1pPr>
            <a:lvl2pPr marL="0" lvl="1" indent="0" algn="r">
              <a:lnSpc>
                <a:spcPct val="100000"/>
              </a:lnSpc>
              <a:spcBef>
                <a:spcPts val="0"/>
              </a:spcBef>
              <a:spcAft>
                <a:spcPts val="0"/>
              </a:spcAft>
              <a:buSzPts val="1000"/>
              <a:buNone/>
              <a:defRPr/>
            </a:lvl2pPr>
            <a:lvl3pPr marL="0" lvl="2" indent="0" algn="r">
              <a:lnSpc>
                <a:spcPct val="100000"/>
              </a:lnSpc>
              <a:spcBef>
                <a:spcPts val="0"/>
              </a:spcBef>
              <a:spcAft>
                <a:spcPts val="0"/>
              </a:spcAft>
              <a:buSzPts val="1000"/>
              <a:buNone/>
              <a:defRPr/>
            </a:lvl3pPr>
            <a:lvl4pPr marL="0" lvl="3" indent="0" algn="r">
              <a:lnSpc>
                <a:spcPct val="100000"/>
              </a:lnSpc>
              <a:spcBef>
                <a:spcPts val="0"/>
              </a:spcBef>
              <a:spcAft>
                <a:spcPts val="0"/>
              </a:spcAft>
              <a:buSzPts val="1000"/>
              <a:buNone/>
              <a:defRPr/>
            </a:lvl4pPr>
            <a:lvl5pPr marL="0" lvl="4" indent="0" algn="r">
              <a:lnSpc>
                <a:spcPct val="100000"/>
              </a:lnSpc>
              <a:spcBef>
                <a:spcPts val="0"/>
              </a:spcBef>
              <a:spcAft>
                <a:spcPts val="0"/>
              </a:spcAft>
              <a:buSzPts val="1000"/>
              <a:buNone/>
              <a:defRPr/>
            </a:lvl5pPr>
            <a:lvl6pPr marL="0" lvl="5" indent="0" algn="r">
              <a:lnSpc>
                <a:spcPct val="100000"/>
              </a:lnSpc>
              <a:spcBef>
                <a:spcPts val="0"/>
              </a:spcBef>
              <a:spcAft>
                <a:spcPts val="0"/>
              </a:spcAft>
              <a:buSzPts val="1000"/>
              <a:buNone/>
              <a:defRPr/>
            </a:lvl6pPr>
            <a:lvl7pPr marL="0" lvl="6" indent="0" algn="r">
              <a:lnSpc>
                <a:spcPct val="100000"/>
              </a:lnSpc>
              <a:spcBef>
                <a:spcPts val="0"/>
              </a:spcBef>
              <a:spcAft>
                <a:spcPts val="0"/>
              </a:spcAft>
              <a:buSzPts val="1000"/>
              <a:buNone/>
              <a:defRPr/>
            </a:lvl7pPr>
            <a:lvl8pPr marL="0" lvl="7" indent="0" algn="r">
              <a:lnSpc>
                <a:spcPct val="100000"/>
              </a:lnSpc>
              <a:spcBef>
                <a:spcPts val="0"/>
              </a:spcBef>
              <a:spcAft>
                <a:spcPts val="0"/>
              </a:spcAft>
              <a:buSzPts val="1000"/>
              <a:buNone/>
              <a:defRPr/>
            </a:lvl8pPr>
            <a:lvl9pPr marL="0" lvl="8" indent="0" algn="r">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比较">
  <p:cSld name="比较">
    <p:spTree>
      <p:nvGrpSpPr>
        <p:cNvPr id="1" name="Shape 62"/>
        <p:cNvGrpSpPr/>
        <p:nvPr/>
      </p:nvGrpSpPr>
      <p:grpSpPr>
        <a:xfrm>
          <a:off x="0" y="0"/>
          <a:ext cx="0" cy="0"/>
          <a:chOff x="0" y="0"/>
          <a:chExt cx="0" cy="0"/>
        </a:xfrm>
      </p:grpSpPr>
      <p:sp>
        <p:nvSpPr>
          <p:cNvPr id="63" name="Google Shape;63;p31"/>
          <p:cNvSpPr txBox="1">
            <a:spLocks noGrp="1"/>
          </p:cNvSpPr>
          <p:nvPr>
            <p:ph type="body" idx="1"/>
          </p:nvPr>
        </p:nvSpPr>
        <p:spPr>
          <a:xfrm>
            <a:off x="800100" y="1536192"/>
            <a:ext cx="3566160" cy="48006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900"/>
              </a:spcBef>
              <a:spcAft>
                <a:spcPts val="0"/>
              </a:spcAft>
              <a:buSzPts val="1275"/>
              <a:buNone/>
              <a:defRPr sz="1500" b="1">
                <a:solidFill>
                  <a:srgbClr val="9E3611"/>
                </a:solidFill>
              </a:defRPr>
            </a:lvl1pPr>
            <a:lvl2pPr marL="914400" lvl="1" indent="-228600" algn="l">
              <a:lnSpc>
                <a:spcPct val="90000"/>
              </a:lnSpc>
              <a:spcBef>
                <a:spcPts val="300"/>
              </a:spcBef>
              <a:spcAft>
                <a:spcPts val="0"/>
              </a:spcAft>
              <a:buSzPts val="1275"/>
              <a:buNone/>
              <a:defRPr sz="1500" b="1"/>
            </a:lvl2pPr>
            <a:lvl3pPr marL="1371600" lvl="2" indent="-228600" algn="l">
              <a:lnSpc>
                <a:spcPct val="90000"/>
              </a:lnSpc>
              <a:spcBef>
                <a:spcPts val="300"/>
              </a:spcBef>
              <a:spcAft>
                <a:spcPts val="0"/>
              </a:spcAft>
              <a:buSzPts val="1148"/>
              <a:buNone/>
              <a:defRPr sz="1350" b="1"/>
            </a:lvl3pPr>
            <a:lvl4pPr marL="1828800" lvl="3" indent="-228600" algn="l">
              <a:lnSpc>
                <a:spcPct val="90000"/>
              </a:lnSpc>
              <a:spcBef>
                <a:spcPts val="300"/>
              </a:spcBef>
              <a:spcAft>
                <a:spcPts val="0"/>
              </a:spcAft>
              <a:buSzPts val="1020"/>
              <a:buNone/>
              <a:defRPr sz="1200" b="1"/>
            </a:lvl4pPr>
            <a:lvl5pPr marL="2286000" lvl="4" indent="-228600" algn="l">
              <a:lnSpc>
                <a:spcPct val="90000"/>
              </a:lnSpc>
              <a:spcBef>
                <a:spcPts val="300"/>
              </a:spcBef>
              <a:spcAft>
                <a:spcPts val="0"/>
              </a:spcAft>
              <a:buSzPts val="1020"/>
              <a:buNone/>
              <a:defRPr sz="1200" b="1"/>
            </a:lvl5pPr>
            <a:lvl6pPr marL="2743200" lvl="5" indent="-228600" algn="l">
              <a:lnSpc>
                <a:spcPct val="90000"/>
              </a:lnSpc>
              <a:spcBef>
                <a:spcPts val="300"/>
              </a:spcBef>
              <a:spcAft>
                <a:spcPts val="0"/>
              </a:spcAft>
              <a:buSzPts val="1020"/>
              <a:buNone/>
              <a:defRPr sz="1200" b="1"/>
            </a:lvl6pPr>
            <a:lvl7pPr marL="3200400" lvl="6" indent="-228600" algn="l">
              <a:lnSpc>
                <a:spcPct val="90000"/>
              </a:lnSpc>
              <a:spcBef>
                <a:spcPts val="300"/>
              </a:spcBef>
              <a:spcAft>
                <a:spcPts val="0"/>
              </a:spcAft>
              <a:buSzPts val="1020"/>
              <a:buNone/>
              <a:defRPr sz="1200" b="1"/>
            </a:lvl7pPr>
            <a:lvl8pPr marL="3657600" lvl="7" indent="-228600" algn="l">
              <a:lnSpc>
                <a:spcPct val="90000"/>
              </a:lnSpc>
              <a:spcBef>
                <a:spcPts val="300"/>
              </a:spcBef>
              <a:spcAft>
                <a:spcPts val="0"/>
              </a:spcAft>
              <a:buSzPts val="1020"/>
              <a:buNone/>
              <a:defRPr sz="1200" b="1"/>
            </a:lvl8pPr>
            <a:lvl9pPr marL="4114800" lvl="8" indent="-228600" algn="l">
              <a:lnSpc>
                <a:spcPct val="90000"/>
              </a:lnSpc>
              <a:spcBef>
                <a:spcPts val="300"/>
              </a:spcBef>
              <a:spcAft>
                <a:spcPts val="150"/>
              </a:spcAft>
              <a:buSzPts val="1020"/>
              <a:buNone/>
              <a:defRPr sz="1200" b="1"/>
            </a:lvl9pPr>
          </a:lstStyle>
          <a:p>
            <a:endParaRPr/>
          </a:p>
        </p:txBody>
      </p:sp>
      <p:sp>
        <p:nvSpPr>
          <p:cNvPr id="64" name="Google Shape;64;p31"/>
          <p:cNvSpPr txBox="1">
            <a:spLocks noGrp="1"/>
          </p:cNvSpPr>
          <p:nvPr>
            <p:ph type="body" idx="2"/>
          </p:nvPr>
        </p:nvSpPr>
        <p:spPr>
          <a:xfrm>
            <a:off x="802386" y="2057400"/>
            <a:ext cx="3566160" cy="2468880"/>
          </a:xfrm>
          <a:prstGeom prst="rect">
            <a:avLst/>
          </a:prstGeom>
          <a:noFill/>
          <a:ln>
            <a:noFill/>
          </a:ln>
        </p:spPr>
        <p:txBody>
          <a:bodyPr spcFirstLastPara="1" wrap="square" lIns="91425" tIns="45700" rIns="91425" bIns="45700" anchor="t" anchorCtr="0">
            <a:normAutofit/>
          </a:bodyPr>
          <a:lstStyle>
            <a:lvl1pPr marL="457200" lvl="0" indent="-309562" algn="l">
              <a:lnSpc>
                <a:spcPct val="90000"/>
              </a:lnSpc>
              <a:spcBef>
                <a:spcPts val="900"/>
              </a:spcBef>
              <a:spcAft>
                <a:spcPts val="0"/>
              </a:spcAft>
              <a:buSzPts val="1275"/>
              <a:buChar char="▪"/>
              <a:defRPr sz="1500"/>
            </a:lvl1pPr>
            <a:lvl2pPr marL="914400" lvl="1" indent="-301466" algn="l">
              <a:lnSpc>
                <a:spcPct val="90000"/>
              </a:lnSpc>
              <a:spcBef>
                <a:spcPts val="300"/>
              </a:spcBef>
              <a:spcAft>
                <a:spcPts val="0"/>
              </a:spcAft>
              <a:buSzPts val="1148"/>
              <a:buChar char="▪"/>
              <a:defRPr sz="1350"/>
            </a:lvl2pPr>
            <a:lvl3pPr marL="1371600" lvl="2" indent="-293369" algn="l">
              <a:lnSpc>
                <a:spcPct val="90000"/>
              </a:lnSpc>
              <a:spcBef>
                <a:spcPts val="300"/>
              </a:spcBef>
              <a:spcAft>
                <a:spcPts val="0"/>
              </a:spcAft>
              <a:buSzPts val="1020"/>
              <a:buChar char="▪"/>
              <a:defRPr sz="1200"/>
            </a:lvl3pPr>
            <a:lvl4pPr marL="1828800" lvl="3" indent="-293369" algn="l">
              <a:lnSpc>
                <a:spcPct val="90000"/>
              </a:lnSpc>
              <a:spcBef>
                <a:spcPts val="300"/>
              </a:spcBef>
              <a:spcAft>
                <a:spcPts val="0"/>
              </a:spcAft>
              <a:buSzPts val="1020"/>
              <a:buChar char="▪"/>
              <a:defRPr sz="1200"/>
            </a:lvl4pPr>
            <a:lvl5pPr marL="2286000" lvl="4" indent="-293370" algn="l">
              <a:lnSpc>
                <a:spcPct val="90000"/>
              </a:lnSpc>
              <a:spcBef>
                <a:spcPts val="300"/>
              </a:spcBef>
              <a:spcAft>
                <a:spcPts val="0"/>
              </a:spcAft>
              <a:buSzPts val="1020"/>
              <a:buChar char="▪"/>
              <a:defRPr sz="1200"/>
            </a:lvl5pPr>
            <a:lvl6pPr marL="2743200" lvl="5" indent="-293370" algn="l">
              <a:lnSpc>
                <a:spcPct val="90000"/>
              </a:lnSpc>
              <a:spcBef>
                <a:spcPts val="300"/>
              </a:spcBef>
              <a:spcAft>
                <a:spcPts val="0"/>
              </a:spcAft>
              <a:buSzPts val="1020"/>
              <a:buChar char="▪"/>
              <a:defRPr sz="1200"/>
            </a:lvl6pPr>
            <a:lvl7pPr marL="3200400" lvl="6" indent="-293370" algn="l">
              <a:lnSpc>
                <a:spcPct val="90000"/>
              </a:lnSpc>
              <a:spcBef>
                <a:spcPts val="300"/>
              </a:spcBef>
              <a:spcAft>
                <a:spcPts val="0"/>
              </a:spcAft>
              <a:buSzPts val="1020"/>
              <a:buChar char="▪"/>
              <a:defRPr sz="1200"/>
            </a:lvl7pPr>
            <a:lvl8pPr marL="3657600" lvl="7" indent="-293370" algn="l">
              <a:lnSpc>
                <a:spcPct val="90000"/>
              </a:lnSpc>
              <a:spcBef>
                <a:spcPts val="300"/>
              </a:spcBef>
              <a:spcAft>
                <a:spcPts val="0"/>
              </a:spcAft>
              <a:buSzPts val="1020"/>
              <a:buChar char="▪"/>
              <a:defRPr sz="1200"/>
            </a:lvl8pPr>
            <a:lvl9pPr marL="4114800" lvl="8" indent="-293370" algn="l">
              <a:lnSpc>
                <a:spcPct val="90000"/>
              </a:lnSpc>
              <a:spcBef>
                <a:spcPts val="300"/>
              </a:spcBef>
              <a:spcAft>
                <a:spcPts val="150"/>
              </a:spcAft>
              <a:buSzPts val="1020"/>
              <a:buChar char="▪"/>
              <a:defRPr sz="1200"/>
            </a:lvl9pPr>
          </a:lstStyle>
          <a:p>
            <a:endParaRPr/>
          </a:p>
        </p:txBody>
      </p:sp>
      <p:sp>
        <p:nvSpPr>
          <p:cNvPr id="65" name="Google Shape;65;p31"/>
          <p:cNvSpPr txBox="1">
            <a:spLocks noGrp="1"/>
          </p:cNvSpPr>
          <p:nvPr>
            <p:ph type="body" idx="3"/>
          </p:nvPr>
        </p:nvSpPr>
        <p:spPr>
          <a:xfrm>
            <a:off x="4773168" y="1536192"/>
            <a:ext cx="3566160" cy="48006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900"/>
              </a:spcBef>
              <a:spcAft>
                <a:spcPts val="0"/>
              </a:spcAft>
              <a:buSzPts val="1275"/>
              <a:buNone/>
              <a:defRPr sz="1500" b="1">
                <a:solidFill>
                  <a:srgbClr val="9E3611"/>
                </a:solidFill>
              </a:defRPr>
            </a:lvl1pPr>
            <a:lvl2pPr marL="914400" lvl="1" indent="-228600" algn="l">
              <a:lnSpc>
                <a:spcPct val="90000"/>
              </a:lnSpc>
              <a:spcBef>
                <a:spcPts val="300"/>
              </a:spcBef>
              <a:spcAft>
                <a:spcPts val="0"/>
              </a:spcAft>
              <a:buSzPts val="1275"/>
              <a:buNone/>
              <a:defRPr sz="1500" b="1"/>
            </a:lvl2pPr>
            <a:lvl3pPr marL="1371600" lvl="2" indent="-228600" algn="l">
              <a:lnSpc>
                <a:spcPct val="90000"/>
              </a:lnSpc>
              <a:spcBef>
                <a:spcPts val="300"/>
              </a:spcBef>
              <a:spcAft>
                <a:spcPts val="0"/>
              </a:spcAft>
              <a:buSzPts val="1148"/>
              <a:buNone/>
              <a:defRPr sz="1350" b="1"/>
            </a:lvl3pPr>
            <a:lvl4pPr marL="1828800" lvl="3" indent="-228600" algn="l">
              <a:lnSpc>
                <a:spcPct val="90000"/>
              </a:lnSpc>
              <a:spcBef>
                <a:spcPts val="300"/>
              </a:spcBef>
              <a:spcAft>
                <a:spcPts val="0"/>
              </a:spcAft>
              <a:buSzPts val="1020"/>
              <a:buNone/>
              <a:defRPr sz="1200" b="1"/>
            </a:lvl4pPr>
            <a:lvl5pPr marL="2286000" lvl="4" indent="-228600" algn="l">
              <a:lnSpc>
                <a:spcPct val="90000"/>
              </a:lnSpc>
              <a:spcBef>
                <a:spcPts val="300"/>
              </a:spcBef>
              <a:spcAft>
                <a:spcPts val="0"/>
              </a:spcAft>
              <a:buSzPts val="1020"/>
              <a:buNone/>
              <a:defRPr sz="1200" b="1"/>
            </a:lvl5pPr>
            <a:lvl6pPr marL="2743200" lvl="5" indent="-228600" algn="l">
              <a:lnSpc>
                <a:spcPct val="90000"/>
              </a:lnSpc>
              <a:spcBef>
                <a:spcPts val="300"/>
              </a:spcBef>
              <a:spcAft>
                <a:spcPts val="0"/>
              </a:spcAft>
              <a:buSzPts val="1020"/>
              <a:buNone/>
              <a:defRPr sz="1200" b="1"/>
            </a:lvl6pPr>
            <a:lvl7pPr marL="3200400" lvl="6" indent="-228600" algn="l">
              <a:lnSpc>
                <a:spcPct val="90000"/>
              </a:lnSpc>
              <a:spcBef>
                <a:spcPts val="300"/>
              </a:spcBef>
              <a:spcAft>
                <a:spcPts val="0"/>
              </a:spcAft>
              <a:buSzPts val="1020"/>
              <a:buNone/>
              <a:defRPr sz="1200" b="1"/>
            </a:lvl7pPr>
            <a:lvl8pPr marL="3657600" lvl="7" indent="-228600" algn="l">
              <a:lnSpc>
                <a:spcPct val="90000"/>
              </a:lnSpc>
              <a:spcBef>
                <a:spcPts val="300"/>
              </a:spcBef>
              <a:spcAft>
                <a:spcPts val="0"/>
              </a:spcAft>
              <a:buSzPts val="1020"/>
              <a:buNone/>
              <a:defRPr sz="1200" b="1"/>
            </a:lvl8pPr>
            <a:lvl9pPr marL="4114800" lvl="8" indent="-228600" algn="l">
              <a:lnSpc>
                <a:spcPct val="90000"/>
              </a:lnSpc>
              <a:spcBef>
                <a:spcPts val="300"/>
              </a:spcBef>
              <a:spcAft>
                <a:spcPts val="150"/>
              </a:spcAft>
              <a:buSzPts val="1020"/>
              <a:buNone/>
              <a:defRPr sz="1200" b="1"/>
            </a:lvl9pPr>
          </a:lstStyle>
          <a:p>
            <a:endParaRPr/>
          </a:p>
        </p:txBody>
      </p:sp>
      <p:sp>
        <p:nvSpPr>
          <p:cNvPr id="66" name="Google Shape;66;p31"/>
          <p:cNvSpPr txBox="1">
            <a:spLocks noGrp="1"/>
          </p:cNvSpPr>
          <p:nvPr>
            <p:ph type="body" idx="4"/>
          </p:nvPr>
        </p:nvSpPr>
        <p:spPr>
          <a:xfrm>
            <a:off x="4773168" y="2057400"/>
            <a:ext cx="3566160" cy="2468880"/>
          </a:xfrm>
          <a:prstGeom prst="rect">
            <a:avLst/>
          </a:prstGeom>
          <a:noFill/>
          <a:ln>
            <a:noFill/>
          </a:ln>
        </p:spPr>
        <p:txBody>
          <a:bodyPr spcFirstLastPara="1" wrap="square" lIns="91425" tIns="45700" rIns="91425" bIns="45700" anchor="t" anchorCtr="0">
            <a:normAutofit/>
          </a:bodyPr>
          <a:lstStyle>
            <a:lvl1pPr marL="457200" lvl="0" indent="-309562" algn="l">
              <a:lnSpc>
                <a:spcPct val="90000"/>
              </a:lnSpc>
              <a:spcBef>
                <a:spcPts val="900"/>
              </a:spcBef>
              <a:spcAft>
                <a:spcPts val="0"/>
              </a:spcAft>
              <a:buSzPts val="1275"/>
              <a:buChar char="▪"/>
              <a:defRPr sz="1500"/>
            </a:lvl1pPr>
            <a:lvl2pPr marL="914400" lvl="1" indent="-301466" algn="l">
              <a:lnSpc>
                <a:spcPct val="90000"/>
              </a:lnSpc>
              <a:spcBef>
                <a:spcPts val="300"/>
              </a:spcBef>
              <a:spcAft>
                <a:spcPts val="0"/>
              </a:spcAft>
              <a:buSzPts val="1148"/>
              <a:buChar char="▪"/>
              <a:defRPr sz="1350"/>
            </a:lvl2pPr>
            <a:lvl3pPr marL="1371600" lvl="2" indent="-293369" algn="l">
              <a:lnSpc>
                <a:spcPct val="90000"/>
              </a:lnSpc>
              <a:spcBef>
                <a:spcPts val="300"/>
              </a:spcBef>
              <a:spcAft>
                <a:spcPts val="0"/>
              </a:spcAft>
              <a:buSzPts val="1020"/>
              <a:buChar char="▪"/>
              <a:defRPr sz="1200"/>
            </a:lvl3pPr>
            <a:lvl4pPr marL="1828800" lvl="3" indent="-293369" algn="l">
              <a:lnSpc>
                <a:spcPct val="90000"/>
              </a:lnSpc>
              <a:spcBef>
                <a:spcPts val="300"/>
              </a:spcBef>
              <a:spcAft>
                <a:spcPts val="0"/>
              </a:spcAft>
              <a:buSzPts val="1020"/>
              <a:buChar char="▪"/>
              <a:defRPr sz="1200"/>
            </a:lvl4pPr>
            <a:lvl5pPr marL="2286000" lvl="4" indent="-293370" algn="l">
              <a:lnSpc>
                <a:spcPct val="90000"/>
              </a:lnSpc>
              <a:spcBef>
                <a:spcPts val="300"/>
              </a:spcBef>
              <a:spcAft>
                <a:spcPts val="0"/>
              </a:spcAft>
              <a:buSzPts val="1020"/>
              <a:buChar char="▪"/>
              <a:defRPr sz="1200"/>
            </a:lvl5pPr>
            <a:lvl6pPr marL="2743200" lvl="5" indent="-293370" algn="l">
              <a:lnSpc>
                <a:spcPct val="90000"/>
              </a:lnSpc>
              <a:spcBef>
                <a:spcPts val="300"/>
              </a:spcBef>
              <a:spcAft>
                <a:spcPts val="0"/>
              </a:spcAft>
              <a:buSzPts val="1020"/>
              <a:buChar char="▪"/>
              <a:defRPr sz="1200"/>
            </a:lvl6pPr>
            <a:lvl7pPr marL="3200400" lvl="6" indent="-293370" algn="l">
              <a:lnSpc>
                <a:spcPct val="90000"/>
              </a:lnSpc>
              <a:spcBef>
                <a:spcPts val="300"/>
              </a:spcBef>
              <a:spcAft>
                <a:spcPts val="0"/>
              </a:spcAft>
              <a:buSzPts val="1020"/>
              <a:buChar char="▪"/>
              <a:defRPr sz="1200"/>
            </a:lvl7pPr>
            <a:lvl8pPr marL="3657600" lvl="7" indent="-293370" algn="l">
              <a:lnSpc>
                <a:spcPct val="90000"/>
              </a:lnSpc>
              <a:spcBef>
                <a:spcPts val="300"/>
              </a:spcBef>
              <a:spcAft>
                <a:spcPts val="0"/>
              </a:spcAft>
              <a:buSzPts val="1020"/>
              <a:buChar char="▪"/>
              <a:defRPr sz="1200"/>
            </a:lvl8pPr>
            <a:lvl9pPr marL="4114800" lvl="8" indent="-293370" algn="l">
              <a:lnSpc>
                <a:spcPct val="90000"/>
              </a:lnSpc>
              <a:spcBef>
                <a:spcPts val="300"/>
              </a:spcBef>
              <a:spcAft>
                <a:spcPts val="150"/>
              </a:spcAft>
              <a:buSzPts val="1020"/>
              <a:buChar char="▪"/>
              <a:defRPr sz="1200"/>
            </a:lvl9pPr>
          </a:lstStyle>
          <a:p>
            <a:endParaRPr/>
          </a:p>
        </p:txBody>
      </p:sp>
      <p:sp>
        <p:nvSpPr>
          <p:cNvPr id="67" name="Google Shape;67;p31"/>
          <p:cNvSpPr txBox="1">
            <a:spLocks noGrp="1"/>
          </p:cNvSpPr>
          <p:nvPr>
            <p:ph type="dt" idx="10"/>
          </p:nvPr>
        </p:nvSpPr>
        <p:spPr>
          <a:xfrm>
            <a:off x="5973318" y="4704588"/>
            <a:ext cx="2455164"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1"/>
          <p:cNvSpPr txBox="1">
            <a:spLocks noGrp="1"/>
          </p:cNvSpPr>
          <p:nvPr>
            <p:ph type="ftr" idx="11"/>
          </p:nvPr>
        </p:nvSpPr>
        <p:spPr>
          <a:xfrm>
            <a:off x="816102" y="4704588"/>
            <a:ext cx="4745736"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31"/>
          <p:cNvSpPr txBox="1">
            <a:spLocks noGrp="1"/>
          </p:cNvSpPr>
          <p:nvPr>
            <p:ph type="sldNum" idx="12"/>
          </p:nvPr>
        </p:nvSpPr>
        <p:spPr>
          <a:xfrm>
            <a:off x="8483346" y="4704588"/>
            <a:ext cx="48006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000"/>
              <a:buNone/>
              <a:defRPr/>
            </a:lvl1pPr>
            <a:lvl2pPr marL="0" lvl="1" indent="0" algn="r">
              <a:lnSpc>
                <a:spcPct val="100000"/>
              </a:lnSpc>
              <a:spcBef>
                <a:spcPts val="0"/>
              </a:spcBef>
              <a:spcAft>
                <a:spcPts val="0"/>
              </a:spcAft>
              <a:buSzPts val="1000"/>
              <a:buNone/>
              <a:defRPr/>
            </a:lvl2pPr>
            <a:lvl3pPr marL="0" lvl="2" indent="0" algn="r">
              <a:lnSpc>
                <a:spcPct val="100000"/>
              </a:lnSpc>
              <a:spcBef>
                <a:spcPts val="0"/>
              </a:spcBef>
              <a:spcAft>
                <a:spcPts val="0"/>
              </a:spcAft>
              <a:buSzPts val="1000"/>
              <a:buNone/>
              <a:defRPr/>
            </a:lvl3pPr>
            <a:lvl4pPr marL="0" lvl="3" indent="0" algn="r">
              <a:lnSpc>
                <a:spcPct val="100000"/>
              </a:lnSpc>
              <a:spcBef>
                <a:spcPts val="0"/>
              </a:spcBef>
              <a:spcAft>
                <a:spcPts val="0"/>
              </a:spcAft>
              <a:buSzPts val="1000"/>
              <a:buNone/>
              <a:defRPr/>
            </a:lvl4pPr>
            <a:lvl5pPr marL="0" lvl="4" indent="0" algn="r">
              <a:lnSpc>
                <a:spcPct val="100000"/>
              </a:lnSpc>
              <a:spcBef>
                <a:spcPts val="0"/>
              </a:spcBef>
              <a:spcAft>
                <a:spcPts val="0"/>
              </a:spcAft>
              <a:buSzPts val="1000"/>
              <a:buNone/>
              <a:defRPr/>
            </a:lvl5pPr>
            <a:lvl6pPr marL="0" lvl="5" indent="0" algn="r">
              <a:lnSpc>
                <a:spcPct val="100000"/>
              </a:lnSpc>
              <a:spcBef>
                <a:spcPts val="0"/>
              </a:spcBef>
              <a:spcAft>
                <a:spcPts val="0"/>
              </a:spcAft>
              <a:buSzPts val="1000"/>
              <a:buNone/>
              <a:defRPr/>
            </a:lvl6pPr>
            <a:lvl7pPr marL="0" lvl="6" indent="0" algn="r">
              <a:lnSpc>
                <a:spcPct val="100000"/>
              </a:lnSpc>
              <a:spcBef>
                <a:spcPts val="0"/>
              </a:spcBef>
              <a:spcAft>
                <a:spcPts val="0"/>
              </a:spcAft>
              <a:buSzPts val="1000"/>
              <a:buNone/>
              <a:defRPr/>
            </a:lvl7pPr>
            <a:lvl8pPr marL="0" lvl="7" indent="0" algn="r">
              <a:lnSpc>
                <a:spcPct val="100000"/>
              </a:lnSpc>
              <a:spcBef>
                <a:spcPts val="0"/>
              </a:spcBef>
              <a:spcAft>
                <a:spcPts val="0"/>
              </a:spcAft>
              <a:buSzPts val="1000"/>
              <a:buNone/>
              <a:defRPr/>
            </a:lvl8pPr>
            <a:lvl9pPr marL="0" lvl="8" indent="0" algn="r">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n"/>
              <a:t>‹#›</a:t>
            </a:fld>
            <a:endParaRPr/>
          </a:p>
        </p:txBody>
      </p:sp>
      <p:sp>
        <p:nvSpPr>
          <p:cNvPr id="70" name="Google Shape;70;p31"/>
          <p:cNvSpPr txBox="1">
            <a:spLocks noGrp="1"/>
          </p:cNvSpPr>
          <p:nvPr>
            <p:ph type="title"/>
          </p:nvPr>
        </p:nvSpPr>
        <p:spPr>
          <a:xfrm>
            <a:off x="802386" y="363474"/>
            <a:ext cx="7543800" cy="120700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71"/>
        <p:cNvGrpSpPr/>
        <p:nvPr/>
      </p:nvGrpSpPr>
      <p:grpSpPr>
        <a:xfrm>
          <a:off x="0" y="0"/>
          <a:ext cx="0" cy="0"/>
          <a:chOff x="0" y="0"/>
          <a:chExt cx="0" cy="0"/>
        </a:xfrm>
      </p:grpSpPr>
      <p:sp>
        <p:nvSpPr>
          <p:cNvPr id="72" name="Google Shape;72;p32"/>
          <p:cNvSpPr txBox="1">
            <a:spLocks noGrp="1"/>
          </p:cNvSpPr>
          <p:nvPr>
            <p:ph type="dt" idx="10"/>
          </p:nvPr>
        </p:nvSpPr>
        <p:spPr>
          <a:xfrm>
            <a:off x="5973318" y="4704588"/>
            <a:ext cx="2455164"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2"/>
          <p:cNvSpPr txBox="1">
            <a:spLocks noGrp="1"/>
          </p:cNvSpPr>
          <p:nvPr>
            <p:ph type="ftr" idx="11"/>
          </p:nvPr>
        </p:nvSpPr>
        <p:spPr>
          <a:xfrm>
            <a:off x="816102" y="4704588"/>
            <a:ext cx="4745736"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2"/>
          <p:cNvSpPr txBox="1">
            <a:spLocks noGrp="1"/>
          </p:cNvSpPr>
          <p:nvPr>
            <p:ph type="sldNum" idx="12"/>
          </p:nvPr>
        </p:nvSpPr>
        <p:spPr>
          <a:xfrm>
            <a:off x="8483346" y="4704588"/>
            <a:ext cx="48006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000"/>
              <a:buNone/>
              <a:defRPr/>
            </a:lvl1pPr>
            <a:lvl2pPr marL="0" lvl="1" indent="0" algn="r">
              <a:lnSpc>
                <a:spcPct val="100000"/>
              </a:lnSpc>
              <a:spcBef>
                <a:spcPts val="0"/>
              </a:spcBef>
              <a:spcAft>
                <a:spcPts val="0"/>
              </a:spcAft>
              <a:buSzPts val="1000"/>
              <a:buNone/>
              <a:defRPr/>
            </a:lvl2pPr>
            <a:lvl3pPr marL="0" lvl="2" indent="0" algn="r">
              <a:lnSpc>
                <a:spcPct val="100000"/>
              </a:lnSpc>
              <a:spcBef>
                <a:spcPts val="0"/>
              </a:spcBef>
              <a:spcAft>
                <a:spcPts val="0"/>
              </a:spcAft>
              <a:buSzPts val="1000"/>
              <a:buNone/>
              <a:defRPr/>
            </a:lvl3pPr>
            <a:lvl4pPr marL="0" lvl="3" indent="0" algn="r">
              <a:lnSpc>
                <a:spcPct val="100000"/>
              </a:lnSpc>
              <a:spcBef>
                <a:spcPts val="0"/>
              </a:spcBef>
              <a:spcAft>
                <a:spcPts val="0"/>
              </a:spcAft>
              <a:buSzPts val="1000"/>
              <a:buNone/>
              <a:defRPr/>
            </a:lvl4pPr>
            <a:lvl5pPr marL="0" lvl="4" indent="0" algn="r">
              <a:lnSpc>
                <a:spcPct val="100000"/>
              </a:lnSpc>
              <a:spcBef>
                <a:spcPts val="0"/>
              </a:spcBef>
              <a:spcAft>
                <a:spcPts val="0"/>
              </a:spcAft>
              <a:buSzPts val="1000"/>
              <a:buNone/>
              <a:defRPr/>
            </a:lvl5pPr>
            <a:lvl6pPr marL="0" lvl="5" indent="0" algn="r">
              <a:lnSpc>
                <a:spcPct val="100000"/>
              </a:lnSpc>
              <a:spcBef>
                <a:spcPts val="0"/>
              </a:spcBef>
              <a:spcAft>
                <a:spcPts val="0"/>
              </a:spcAft>
              <a:buSzPts val="1000"/>
              <a:buNone/>
              <a:defRPr/>
            </a:lvl6pPr>
            <a:lvl7pPr marL="0" lvl="6" indent="0" algn="r">
              <a:lnSpc>
                <a:spcPct val="100000"/>
              </a:lnSpc>
              <a:spcBef>
                <a:spcPts val="0"/>
              </a:spcBef>
              <a:spcAft>
                <a:spcPts val="0"/>
              </a:spcAft>
              <a:buSzPts val="1000"/>
              <a:buNone/>
              <a:defRPr/>
            </a:lvl7pPr>
            <a:lvl8pPr marL="0" lvl="7" indent="0" algn="r">
              <a:lnSpc>
                <a:spcPct val="100000"/>
              </a:lnSpc>
              <a:spcBef>
                <a:spcPts val="0"/>
              </a:spcBef>
              <a:spcAft>
                <a:spcPts val="0"/>
              </a:spcAft>
              <a:buSzPts val="1000"/>
              <a:buNone/>
              <a:defRPr/>
            </a:lvl8pPr>
            <a:lvl9pPr marL="0" lvl="8" indent="0" algn="r">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3"/>
          <p:cNvSpPr txBox="1">
            <a:spLocks noGrp="1"/>
          </p:cNvSpPr>
          <p:nvPr>
            <p:ph type="title"/>
          </p:nvPr>
        </p:nvSpPr>
        <p:spPr>
          <a:xfrm>
            <a:off x="802386" y="363474"/>
            <a:ext cx="7543800" cy="1207008"/>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SzPts val="4050"/>
              <a:buFont typeface="Rockwell"/>
              <a:buNone/>
              <a:defRPr sz="4050" b="0" i="0" u="none" strike="noStrike" cap="none">
                <a:latin typeface="Rockwell"/>
                <a:ea typeface="Rockwell"/>
                <a:cs typeface="Rockwell"/>
                <a:sym typeface="Rockwe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3"/>
          <p:cNvSpPr txBox="1">
            <a:spLocks noGrp="1"/>
          </p:cNvSpPr>
          <p:nvPr>
            <p:ph type="body" idx="1"/>
          </p:nvPr>
        </p:nvSpPr>
        <p:spPr>
          <a:xfrm>
            <a:off x="802386" y="1591056"/>
            <a:ext cx="7543800" cy="3038094"/>
          </a:xfrm>
          <a:prstGeom prst="rect">
            <a:avLst/>
          </a:prstGeom>
          <a:noFill/>
          <a:ln>
            <a:noFill/>
          </a:ln>
        </p:spPr>
        <p:txBody>
          <a:bodyPr spcFirstLastPara="1" wrap="square" lIns="91425" tIns="45700" rIns="91425" bIns="45700" anchor="t" anchorCtr="0">
            <a:normAutofit/>
          </a:bodyPr>
          <a:lstStyle>
            <a:lvl1pPr marL="457200" marR="0" lvl="0" indent="-309562" algn="l" rtl="0">
              <a:lnSpc>
                <a:spcPct val="90000"/>
              </a:lnSpc>
              <a:spcBef>
                <a:spcPts val="900"/>
              </a:spcBef>
              <a:spcAft>
                <a:spcPts val="0"/>
              </a:spcAft>
              <a:buClr>
                <a:srgbClr val="9E3611"/>
              </a:buClr>
              <a:buSzPts val="1275"/>
              <a:buFont typeface="Noto Sans Symbols"/>
              <a:buChar char="▪"/>
              <a:defRPr sz="1500" b="0" i="0" u="none" strike="noStrike" cap="none">
                <a:solidFill>
                  <a:schemeClr val="dk1"/>
                </a:solidFill>
                <a:latin typeface="Rockwell"/>
                <a:ea typeface="Rockwell"/>
                <a:cs typeface="Rockwell"/>
                <a:sym typeface="Rockwell"/>
              </a:defRPr>
            </a:lvl1pPr>
            <a:lvl2pPr marL="914400" marR="0" lvl="1" indent="-301466" algn="l" rtl="0">
              <a:lnSpc>
                <a:spcPct val="90000"/>
              </a:lnSpc>
              <a:spcBef>
                <a:spcPts val="300"/>
              </a:spcBef>
              <a:spcAft>
                <a:spcPts val="0"/>
              </a:spcAft>
              <a:buClr>
                <a:srgbClr val="9E3611"/>
              </a:buClr>
              <a:buSzPts val="1148"/>
              <a:buFont typeface="Noto Sans Symbols"/>
              <a:buChar char="▪"/>
              <a:defRPr sz="1350" b="0" i="0" u="none" strike="noStrike" cap="none">
                <a:solidFill>
                  <a:schemeClr val="dk1"/>
                </a:solidFill>
                <a:latin typeface="Rockwell"/>
                <a:ea typeface="Rockwell"/>
                <a:cs typeface="Rockwell"/>
                <a:sym typeface="Rockwell"/>
              </a:defRPr>
            </a:lvl2pPr>
            <a:lvl3pPr marL="1371600" marR="0" lvl="2" indent="-293369" algn="l" rtl="0">
              <a:lnSpc>
                <a:spcPct val="90000"/>
              </a:lnSpc>
              <a:spcBef>
                <a:spcPts val="300"/>
              </a:spcBef>
              <a:spcAft>
                <a:spcPts val="0"/>
              </a:spcAft>
              <a:buClr>
                <a:srgbClr val="9E3611"/>
              </a:buClr>
              <a:buSzPts val="1020"/>
              <a:buFont typeface="Noto Sans Symbols"/>
              <a:buChar char="▪"/>
              <a:defRPr sz="1200" b="0" i="0" u="none" strike="noStrike" cap="none">
                <a:solidFill>
                  <a:schemeClr val="dk1"/>
                </a:solidFill>
                <a:latin typeface="Rockwell"/>
                <a:ea typeface="Rockwell"/>
                <a:cs typeface="Rockwell"/>
                <a:sym typeface="Rockwell"/>
              </a:defRPr>
            </a:lvl3pPr>
            <a:lvl4pPr marL="1828800" marR="0" lvl="3" indent="-293369" algn="l" rtl="0">
              <a:lnSpc>
                <a:spcPct val="90000"/>
              </a:lnSpc>
              <a:spcBef>
                <a:spcPts val="300"/>
              </a:spcBef>
              <a:spcAft>
                <a:spcPts val="0"/>
              </a:spcAft>
              <a:buClr>
                <a:srgbClr val="9E3611"/>
              </a:buClr>
              <a:buSzPts val="1020"/>
              <a:buFont typeface="Noto Sans Symbols"/>
              <a:buChar char="▪"/>
              <a:defRPr sz="1200" b="0" i="0" u="none" strike="noStrike" cap="none">
                <a:solidFill>
                  <a:schemeClr val="dk1"/>
                </a:solidFill>
                <a:latin typeface="Rockwell"/>
                <a:ea typeface="Rockwell"/>
                <a:cs typeface="Rockwell"/>
                <a:sym typeface="Rockwell"/>
              </a:defRPr>
            </a:lvl4pPr>
            <a:lvl5pPr marL="2286000" marR="0" lvl="4" indent="-293370" algn="l" rtl="0">
              <a:lnSpc>
                <a:spcPct val="90000"/>
              </a:lnSpc>
              <a:spcBef>
                <a:spcPts val="300"/>
              </a:spcBef>
              <a:spcAft>
                <a:spcPts val="0"/>
              </a:spcAft>
              <a:buClr>
                <a:srgbClr val="9E3611"/>
              </a:buClr>
              <a:buSzPts val="1020"/>
              <a:buFont typeface="Noto Sans Symbols"/>
              <a:buChar char="▪"/>
              <a:defRPr sz="1200" b="0" i="0" u="none" strike="noStrike" cap="none">
                <a:solidFill>
                  <a:schemeClr val="dk1"/>
                </a:solidFill>
                <a:latin typeface="Rockwell"/>
                <a:ea typeface="Rockwell"/>
                <a:cs typeface="Rockwell"/>
                <a:sym typeface="Rockwell"/>
              </a:defRPr>
            </a:lvl5pPr>
            <a:lvl6pPr marL="2743200" marR="0" lvl="5" indent="-293370" algn="l" rtl="0">
              <a:lnSpc>
                <a:spcPct val="90000"/>
              </a:lnSpc>
              <a:spcBef>
                <a:spcPts val="300"/>
              </a:spcBef>
              <a:spcAft>
                <a:spcPts val="0"/>
              </a:spcAft>
              <a:buClr>
                <a:srgbClr val="9E3611"/>
              </a:buClr>
              <a:buSzPts val="1020"/>
              <a:buFont typeface="Noto Sans Symbols"/>
              <a:buChar char="▪"/>
              <a:defRPr sz="1200" b="0" i="0" u="none" strike="noStrike" cap="none">
                <a:solidFill>
                  <a:schemeClr val="dk1"/>
                </a:solidFill>
                <a:latin typeface="Rockwell"/>
                <a:ea typeface="Rockwell"/>
                <a:cs typeface="Rockwell"/>
                <a:sym typeface="Rockwell"/>
              </a:defRPr>
            </a:lvl6pPr>
            <a:lvl7pPr marL="3200400" marR="0" lvl="6" indent="-293370" algn="l" rtl="0">
              <a:lnSpc>
                <a:spcPct val="90000"/>
              </a:lnSpc>
              <a:spcBef>
                <a:spcPts val="300"/>
              </a:spcBef>
              <a:spcAft>
                <a:spcPts val="0"/>
              </a:spcAft>
              <a:buClr>
                <a:srgbClr val="9E3611"/>
              </a:buClr>
              <a:buSzPts val="1020"/>
              <a:buFont typeface="Noto Sans Symbols"/>
              <a:buChar char="▪"/>
              <a:defRPr sz="1200" b="0" i="0" u="none" strike="noStrike" cap="none">
                <a:solidFill>
                  <a:schemeClr val="dk1"/>
                </a:solidFill>
                <a:latin typeface="Rockwell"/>
                <a:ea typeface="Rockwell"/>
                <a:cs typeface="Rockwell"/>
                <a:sym typeface="Rockwell"/>
              </a:defRPr>
            </a:lvl7pPr>
            <a:lvl8pPr marL="3657600" marR="0" lvl="7" indent="-293370" algn="l" rtl="0">
              <a:lnSpc>
                <a:spcPct val="90000"/>
              </a:lnSpc>
              <a:spcBef>
                <a:spcPts val="300"/>
              </a:spcBef>
              <a:spcAft>
                <a:spcPts val="0"/>
              </a:spcAft>
              <a:buClr>
                <a:srgbClr val="9E3611"/>
              </a:buClr>
              <a:buSzPts val="1020"/>
              <a:buFont typeface="Noto Sans Symbols"/>
              <a:buChar char="▪"/>
              <a:defRPr sz="1200" b="0" i="0" u="none" strike="noStrike" cap="none">
                <a:solidFill>
                  <a:schemeClr val="dk1"/>
                </a:solidFill>
                <a:latin typeface="Rockwell"/>
                <a:ea typeface="Rockwell"/>
                <a:cs typeface="Rockwell"/>
                <a:sym typeface="Rockwell"/>
              </a:defRPr>
            </a:lvl8pPr>
            <a:lvl9pPr marL="4114800" marR="0" lvl="8" indent="-293370" algn="l" rtl="0">
              <a:lnSpc>
                <a:spcPct val="90000"/>
              </a:lnSpc>
              <a:spcBef>
                <a:spcPts val="300"/>
              </a:spcBef>
              <a:spcAft>
                <a:spcPts val="150"/>
              </a:spcAft>
              <a:buClr>
                <a:srgbClr val="9E3611"/>
              </a:buClr>
              <a:buSzPts val="1020"/>
              <a:buFont typeface="Noto Sans Symbols"/>
              <a:buChar char="▪"/>
              <a:defRPr sz="1200" b="0" i="0" u="none" strike="noStrike" cap="none">
                <a:solidFill>
                  <a:schemeClr val="dk1"/>
                </a:solidFill>
                <a:latin typeface="Rockwell"/>
                <a:ea typeface="Rockwell"/>
                <a:cs typeface="Rockwell"/>
                <a:sym typeface="Rockwell"/>
              </a:defRPr>
            </a:lvl9pPr>
          </a:lstStyle>
          <a:p>
            <a:endParaRPr/>
          </a:p>
        </p:txBody>
      </p:sp>
      <p:sp>
        <p:nvSpPr>
          <p:cNvPr id="8" name="Google Shape;8;p23"/>
          <p:cNvSpPr txBox="1">
            <a:spLocks noGrp="1"/>
          </p:cNvSpPr>
          <p:nvPr>
            <p:ph type="dt" idx="10"/>
          </p:nvPr>
        </p:nvSpPr>
        <p:spPr>
          <a:xfrm>
            <a:off x="5973318" y="4704588"/>
            <a:ext cx="2455164" cy="273844"/>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825"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 name="Google Shape;9;p23"/>
          <p:cNvSpPr txBox="1">
            <a:spLocks noGrp="1"/>
          </p:cNvSpPr>
          <p:nvPr>
            <p:ph type="ftr" idx="11"/>
          </p:nvPr>
        </p:nvSpPr>
        <p:spPr>
          <a:xfrm>
            <a:off x="816102" y="4704588"/>
            <a:ext cx="4745736"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825"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0" name="Google Shape;10;p23"/>
          <p:cNvGrpSpPr/>
          <p:nvPr/>
        </p:nvGrpSpPr>
        <p:grpSpPr>
          <a:xfrm>
            <a:off x="8551294" y="4672261"/>
            <a:ext cx="342900" cy="342900"/>
            <a:chOff x="11361456" y="6195813"/>
            <a:chExt cx="548640" cy="548640"/>
          </a:xfrm>
        </p:grpSpPr>
        <p:sp>
          <p:nvSpPr>
            <p:cNvPr id="11" name="Google Shape;11;p23"/>
            <p:cNvSpPr/>
            <p:nvPr/>
          </p:nvSpPr>
          <p:spPr>
            <a:xfrm>
              <a:off x="11361456" y="6195813"/>
              <a:ext cx="548640" cy="548640"/>
            </a:xfrm>
            <a:prstGeom prst="ellipse">
              <a:avLst/>
            </a:prstGeom>
            <a:blipFill rotWithShape="1">
              <a:blip r:embed="rId15">
                <a:alphaModFix/>
              </a:blip>
              <a:tile tx="5080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FFFFFF"/>
                </a:solidFill>
                <a:latin typeface="Rockwell"/>
                <a:ea typeface="Rockwell"/>
                <a:cs typeface="Rockwell"/>
                <a:sym typeface="Rockwell"/>
              </a:endParaRPr>
            </a:p>
          </p:txBody>
        </p:sp>
        <p:sp>
          <p:nvSpPr>
            <p:cNvPr id="12" name="Google Shape;12;p23"/>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grpSp>
      <p:sp>
        <p:nvSpPr>
          <p:cNvPr id="13" name="Google Shape;13;p23"/>
          <p:cNvSpPr txBox="1">
            <a:spLocks noGrp="1"/>
          </p:cNvSpPr>
          <p:nvPr>
            <p:ph type="sldNum" idx="12"/>
          </p:nvPr>
        </p:nvSpPr>
        <p:spPr>
          <a:xfrm>
            <a:off x="8483346" y="4704588"/>
            <a:ext cx="48006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1" i="0" u="none" strike="noStrike" cap="none">
                <a:solidFill>
                  <a:srgbClr val="FFFFFF"/>
                </a:solidFill>
                <a:latin typeface="Rockwell"/>
                <a:ea typeface="Rockwell"/>
                <a:cs typeface="Rockwell"/>
                <a:sym typeface="Rockwell"/>
              </a:defRPr>
            </a:lvl1pPr>
            <a:lvl2pPr marL="0" marR="0" lvl="1" indent="0" algn="r" rtl="0">
              <a:lnSpc>
                <a:spcPct val="100000"/>
              </a:lnSpc>
              <a:spcBef>
                <a:spcPts val="0"/>
              </a:spcBef>
              <a:spcAft>
                <a:spcPts val="0"/>
              </a:spcAft>
              <a:buClr>
                <a:srgbClr val="000000"/>
              </a:buClr>
              <a:buSzPts val="1050"/>
              <a:buFont typeface="Arial"/>
              <a:buNone/>
              <a:defRPr sz="1050" b="1" i="0" u="none" strike="noStrike" cap="none">
                <a:solidFill>
                  <a:srgbClr val="FFFFFF"/>
                </a:solidFill>
                <a:latin typeface="Rockwell"/>
                <a:ea typeface="Rockwell"/>
                <a:cs typeface="Rockwell"/>
                <a:sym typeface="Rockwell"/>
              </a:defRPr>
            </a:lvl2pPr>
            <a:lvl3pPr marL="0" marR="0" lvl="2" indent="0" algn="r" rtl="0">
              <a:lnSpc>
                <a:spcPct val="100000"/>
              </a:lnSpc>
              <a:spcBef>
                <a:spcPts val="0"/>
              </a:spcBef>
              <a:spcAft>
                <a:spcPts val="0"/>
              </a:spcAft>
              <a:buClr>
                <a:srgbClr val="000000"/>
              </a:buClr>
              <a:buSzPts val="1050"/>
              <a:buFont typeface="Arial"/>
              <a:buNone/>
              <a:defRPr sz="1050" b="1" i="0" u="none" strike="noStrike" cap="none">
                <a:solidFill>
                  <a:srgbClr val="FFFFFF"/>
                </a:solidFill>
                <a:latin typeface="Rockwell"/>
                <a:ea typeface="Rockwell"/>
                <a:cs typeface="Rockwell"/>
                <a:sym typeface="Rockwell"/>
              </a:defRPr>
            </a:lvl3pPr>
            <a:lvl4pPr marL="0" marR="0" lvl="3" indent="0" algn="r" rtl="0">
              <a:lnSpc>
                <a:spcPct val="100000"/>
              </a:lnSpc>
              <a:spcBef>
                <a:spcPts val="0"/>
              </a:spcBef>
              <a:spcAft>
                <a:spcPts val="0"/>
              </a:spcAft>
              <a:buClr>
                <a:srgbClr val="000000"/>
              </a:buClr>
              <a:buSzPts val="1050"/>
              <a:buFont typeface="Arial"/>
              <a:buNone/>
              <a:defRPr sz="1050" b="1" i="0" u="none" strike="noStrike" cap="none">
                <a:solidFill>
                  <a:srgbClr val="FFFFFF"/>
                </a:solidFill>
                <a:latin typeface="Rockwell"/>
                <a:ea typeface="Rockwell"/>
                <a:cs typeface="Rockwell"/>
                <a:sym typeface="Rockwell"/>
              </a:defRPr>
            </a:lvl4pPr>
            <a:lvl5pPr marL="0" marR="0" lvl="4" indent="0" algn="r" rtl="0">
              <a:lnSpc>
                <a:spcPct val="100000"/>
              </a:lnSpc>
              <a:spcBef>
                <a:spcPts val="0"/>
              </a:spcBef>
              <a:spcAft>
                <a:spcPts val="0"/>
              </a:spcAft>
              <a:buClr>
                <a:srgbClr val="000000"/>
              </a:buClr>
              <a:buSzPts val="1050"/>
              <a:buFont typeface="Arial"/>
              <a:buNone/>
              <a:defRPr sz="1050" b="1" i="0" u="none" strike="noStrike" cap="none">
                <a:solidFill>
                  <a:srgbClr val="FFFFFF"/>
                </a:solidFill>
                <a:latin typeface="Rockwell"/>
                <a:ea typeface="Rockwell"/>
                <a:cs typeface="Rockwell"/>
                <a:sym typeface="Rockwell"/>
              </a:defRPr>
            </a:lvl5pPr>
            <a:lvl6pPr marL="0" marR="0" lvl="5" indent="0" algn="r" rtl="0">
              <a:lnSpc>
                <a:spcPct val="100000"/>
              </a:lnSpc>
              <a:spcBef>
                <a:spcPts val="0"/>
              </a:spcBef>
              <a:spcAft>
                <a:spcPts val="0"/>
              </a:spcAft>
              <a:buClr>
                <a:srgbClr val="000000"/>
              </a:buClr>
              <a:buSzPts val="1050"/>
              <a:buFont typeface="Arial"/>
              <a:buNone/>
              <a:defRPr sz="1050" b="1" i="0" u="none" strike="noStrike" cap="none">
                <a:solidFill>
                  <a:srgbClr val="FFFFFF"/>
                </a:solidFill>
                <a:latin typeface="Rockwell"/>
                <a:ea typeface="Rockwell"/>
                <a:cs typeface="Rockwell"/>
                <a:sym typeface="Rockwell"/>
              </a:defRPr>
            </a:lvl6pPr>
            <a:lvl7pPr marL="0" marR="0" lvl="6" indent="0" algn="r" rtl="0">
              <a:lnSpc>
                <a:spcPct val="100000"/>
              </a:lnSpc>
              <a:spcBef>
                <a:spcPts val="0"/>
              </a:spcBef>
              <a:spcAft>
                <a:spcPts val="0"/>
              </a:spcAft>
              <a:buClr>
                <a:srgbClr val="000000"/>
              </a:buClr>
              <a:buSzPts val="1050"/>
              <a:buFont typeface="Arial"/>
              <a:buNone/>
              <a:defRPr sz="1050" b="1" i="0" u="none" strike="noStrike" cap="none">
                <a:solidFill>
                  <a:srgbClr val="FFFFFF"/>
                </a:solidFill>
                <a:latin typeface="Rockwell"/>
                <a:ea typeface="Rockwell"/>
                <a:cs typeface="Rockwell"/>
                <a:sym typeface="Rockwell"/>
              </a:defRPr>
            </a:lvl7pPr>
            <a:lvl8pPr marL="0" marR="0" lvl="7" indent="0" algn="r" rtl="0">
              <a:lnSpc>
                <a:spcPct val="100000"/>
              </a:lnSpc>
              <a:spcBef>
                <a:spcPts val="0"/>
              </a:spcBef>
              <a:spcAft>
                <a:spcPts val="0"/>
              </a:spcAft>
              <a:buClr>
                <a:srgbClr val="000000"/>
              </a:buClr>
              <a:buSzPts val="1050"/>
              <a:buFont typeface="Arial"/>
              <a:buNone/>
              <a:defRPr sz="1050" b="1" i="0" u="none" strike="noStrike" cap="none">
                <a:solidFill>
                  <a:srgbClr val="FFFFFF"/>
                </a:solidFill>
                <a:latin typeface="Rockwell"/>
                <a:ea typeface="Rockwell"/>
                <a:cs typeface="Rockwell"/>
                <a:sym typeface="Rockwell"/>
              </a:defRPr>
            </a:lvl8pPr>
            <a:lvl9pPr marL="0" marR="0" lvl="8" indent="0" algn="r" rtl="0">
              <a:lnSpc>
                <a:spcPct val="100000"/>
              </a:lnSpc>
              <a:spcBef>
                <a:spcPts val="0"/>
              </a:spcBef>
              <a:spcAft>
                <a:spcPts val="0"/>
              </a:spcAft>
              <a:buClr>
                <a:srgbClr val="000000"/>
              </a:buClr>
              <a:buSzPts val="1050"/>
              <a:buFont typeface="Arial"/>
              <a:buNone/>
              <a:defRPr sz="1050" b="1" i="0" u="none" strike="noStrike" cap="none">
                <a:solidFill>
                  <a:srgbClr val="FFFFFF"/>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
          <p:cNvSpPr txBox="1">
            <a:spLocks noGrp="1"/>
          </p:cNvSpPr>
          <p:nvPr>
            <p:ph type="ctrTitle"/>
          </p:nvPr>
        </p:nvSpPr>
        <p:spPr>
          <a:xfrm>
            <a:off x="311700" y="738650"/>
            <a:ext cx="8520600" cy="15639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chemeClr val="dk1"/>
              </a:buClr>
              <a:buSzPts val="1100"/>
              <a:buFont typeface="Arial"/>
              <a:buNone/>
            </a:pPr>
            <a:r>
              <a:rPr lang="en" sz="2600">
                <a:latin typeface="Times New Roman"/>
                <a:ea typeface="Times New Roman"/>
                <a:cs typeface="Times New Roman"/>
                <a:sym typeface="Times New Roman"/>
              </a:rPr>
              <a:t>GRANITE STATE RAILROAD (GSRR)</a:t>
            </a:r>
            <a:endParaRPr sz="2600">
              <a:latin typeface="Times New Roman"/>
              <a:ea typeface="Times New Roman"/>
              <a:cs typeface="Times New Roman"/>
              <a:sym typeface="Times New Roman"/>
            </a:endParaRPr>
          </a:p>
          <a:p>
            <a:pPr marL="0" lvl="0" indent="0" algn="ctr" rtl="0">
              <a:lnSpc>
                <a:spcPct val="115000"/>
              </a:lnSpc>
              <a:spcBef>
                <a:spcPts val="300"/>
              </a:spcBef>
              <a:spcAft>
                <a:spcPts val="300"/>
              </a:spcAft>
              <a:buSzPts val="2600"/>
              <a:buFont typeface="Times New Roman"/>
              <a:buNone/>
            </a:pPr>
            <a:r>
              <a:rPr lang="en" sz="2600">
                <a:latin typeface="Times New Roman"/>
                <a:ea typeface="Times New Roman"/>
                <a:cs typeface="Times New Roman"/>
                <a:sym typeface="Times New Roman"/>
              </a:rPr>
              <a:t>INFORMATION SYSTEM DESIGN AND ANALYSIS</a:t>
            </a:r>
            <a:endParaRPr/>
          </a:p>
        </p:txBody>
      </p:sp>
      <p:sp>
        <p:nvSpPr>
          <p:cNvPr id="113" name="Google Shape;113;p1"/>
          <p:cNvSpPr txBox="1">
            <a:spLocks noGrp="1"/>
          </p:cNvSpPr>
          <p:nvPr>
            <p:ph type="subTitle" idx="1"/>
          </p:nvPr>
        </p:nvSpPr>
        <p:spPr>
          <a:xfrm>
            <a:off x="1622749" y="3535884"/>
            <a:ext cx="5275800" cy="529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200" b="1">
                <a:solidFill>
                  <a:srgbClr val="666666"/>
                </a:solidFill>
                <a:latin typeface="Times New Roman"/>
                <a:ea typeface="Times New Roman"/>
                <a:cs typeface="Times New Roman"/>
                <a:sym typeface="Times New Roman"/>
              </a:rPr>
              <a:t>Course</a:t>
            </a:r>
            <a:r>
              <a:rPr lang="en" sz="1200">
                <a:solidFill>
                  <a:srgbClr val="666666"/>
                </a:solidFill>
                <a:latin typeface="Times New Roman"/>
                <a:ea typeface="Times New Roman"/>
                <a:cs typeface="Times New Roman"/>
                <a:sym typeface="Times New Roman"/>
              </a:rPr>
              <a:t>: IST 654 Information Systems Analysis Spring 2020 </a:t>
            </a:r>
            <a:endParaRPr sz="1200">
              <a:solidFill>
                <a:srgbClr val="666666"/>
              </a:solidFill>
              <a:latin typeface="Times New Roman"/>
              <a:ea typeface="Times New Roman"/>
              <a:cs typeface="Times New Roman"/>
              <a:sym typeface="Times New Roman"/>
            </a:endParaRPr>
          </a:p>
          <a:p>
            <a:pPr marL="0" lvl="0" indent="0" algn="ctr" rtl="0">
              <a:lnSpc>
                <a:spcPct val="115000"/>
              </a:lnSpc>
              <a:spcBef>
                <a:spcPts val="1600"/>
              </a:spcBef>
              <a:spcAft>
                <a:spcPts val="0"/>
              </a:spcAft>
              <a:buClr>
                <a:schemeClr val="dk1"/>
              </a:buClr>
              <a:buSzPts val="1100"/>
              <a:buFont typeface="Arial"/>
              <a:buNone/>
            </a:pPr>
            <a:r>
              <a:rPr lang="en" sz="1200" b="1">
                <a:solidFill>
                  <a:srgbClr val="666666"/>
                </a:solidFill>
                <a:latin typeface="Times New Roman"/>
                <a:ea typeface="Times New Roman"/>
                <a:cs typeface="Times New Roman"/>
                <a:sym typeface="Times New Roman"/>
              </a:rPr>
              <a:t>Client</a:t>
            </a:r>
            <a:r>
              <a:rPr lang="en" sz="1200">
                <a:solidFill>
                  <a:srgbClr val="666666"/>
                </a:solidFill>
                <a:latin typeface="Times New Roman"/>
                <a:ea typeface="Times New Roman"/>
                <a:cs typeface="Times New Roman"/>
                <a:sym typeface="Times New Roman"/>
              </a:rPr>
              <a:t>: Ping Zhang</a:t>
            </a:r>
            <a:endParaRPr sz="1200">
              <a:solidFill>
                <a:srgbClr val="666666"/>
              </a:solidFill>
              <a:latin typeface="Times New Roman"/>
              <a:ea typeface="Times New Roman"/>
              <a:cs typeface="Times New Roman"/>
              <a:sym typeface="Times New Roman"/>
            </a:endParaRPr>
          </a:p>
          <a:p>
            <a:pPr marL="0" lvl="0" indent="0" algn="ctr" rtl="0">
              <a:lnSpc>
                <a:spcPct val="90000"/>
              </a:lnSpc>
              <a:spcBef>
                <a:spcPts val="1600"/>
              </a:spcBef>
              <a:spcAft>
                <a:spcPts val="0"/>
              </a:spcAft>
              <a:buSzPts val="1020"/>
              <a:buNone/>
            </a:pPr>
            <a:endParaRPr sz="12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9"/>
          <p:cNvSpPr txBox="1">
            <a:spLocks noGrp="1"/>
          </p:cNvSpPr>
          <p:nvPr>
            <p:ph type="title"/>
          </p:nvPr>
        </p:nvSpPr>
        <p:spPr>
          <a:xfrm>
            <a:off x="260604" y="227735"/>
            <a:ext cx="6871716" cy="2542897"/>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4000"/>
              <a:buFont typeface="Times New Roman"/>
              <a:buNone/>
            </a:pPr>
            <a:r>
              <a:rPr lang="en">
                <a:latin typeface="Times New Roman"/>
                <a:ea typeface="Times New Roman"/>
                <a:cs typeface="Times New Roman"/>
                <a:sym typeface="Times New Roman"/>
              </a:rPr>
              <a:t>ERD - BASIC ER DIAGRAM</a:t>
            </a:r>
            <a:endParaRPr>
              <a:latin typeface="Times New Roman"/>
              <a:ea typeface="Times New Roman"/>
              <a:cs typeface="Times New Roman"/>
              <a:sym typeface="Times New Roman"/>
            </a:endParaRPr>
          </a:p>
        </p:txBody>
      </p:sp>
      <p:pic>
        <p:nvPicPr>
          <p:cNvPr id="177" name="Google Shape;177;p9"/>
          <p:cNvPicPr preferRelativeResize="0"/>
          <p:nvPr/>
        </p:nvPicPr>
        <p:blipFill rotWithShape="1">
          <a:blip r:embed="rId3">
            <a:alphaModFix/>
          </a:blip>
          <a:srcRect/>
          <a:stretch/>
        </p:blipFill>
        <p:spPr>
          <a:xfrm>
            <a:off x="2212675" y="990675"/>
            <a:ext cx="5585383" cy="3820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0"/>
          <p:cNvSpPr txBox="1">
            <a:spLocks noGrp="1"/>
          </p:cNvSpPr>
          <p:nvPr>
            <p:ph type="title"/>
          </p:nvPr>
        </p:nvSpPr>
        <p:spPr>
          <a:xfrm>
            <a:off x="381762" y="290322"/>
            <a:ext cx="7543800" cy="1207008"/>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4000"/>
              <a:buFont typeface="Times New Roman"/>
              <a:buNone/>
            </a:pPr>
            <a:r>
              <a:rPr lang="en">
                <a:latin typeface="Times New Roman"/>
                <a:ea typeface="Times New Roman"/>
                <a:cs typeface="Times New Roman"/>
                <a:sym typeface="Times New Roman"/>
              </a:rPr>
              <a:t>ERD - EXTENDED ER DIAGRAM</a:t>
            </a:r>
            <a:endParaRPr>
              <a:latin typeface="Times New Roman"/>
              <a:ea typeface="Times New Roman"/>
              <a:cs typeface="Times New Roman"/>
              <a:sym typeface="Times New Roman"/>
            </a:endParaRPr>
          </a:p>
        </p:txBody>
      </p:sp>
      <p:sp>
        <p:nvSpPr>
          <p:cNvPr id="183" name="Google Shape;183;p10"/>
          <p:cNvSpPr txBox="1"/>
          <p:nvPr/>
        </p:nvSpPr>
        <p:spPr>
          <a:xfrm>
            <a:off x="381762" y="1920915"/>
            <a:ext cx="2472300" cy="264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Business Assumption: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Each train has one locomotive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4" name="Google Shape;184;p10"/>
          <p:cNvPicPr preferRelativeResize="0"/>
          <p:nvPr/>
        </p:nvPicPr>
        <p:blipFill rotWithShape="1">
          <a:blip r:embed="rId3">
            <a:alphaModFix/>
          </a:blip>
          <a:srcRect/>
          <a:stretch/>
        </p:blipFill>
        <p:spPr>
          <a:xfrm>
            <a:off x="3226900" y="1170125"/>
            <a:ext cx="5009491" cy="382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1"/>
          <p:cNvSpPr txBox="1">
            <a:spLocks noGrp="1"/>
          </p:cNvSpPr>
          <p:nvPr>
            <p:ph type="title"/>
          </p:nvPr>
        </p:nvSpPr>
        <p:spPr>
          <a:xfrm>
            <a:off x="571500" y="419759"/>
            <a:ext cx="5545836" cy="3714369"/>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4000"/>
              <a:buFont typeface="Times New Roman"/>
              <a:buNone/>
            </a:pPr>
            <a:r>
              <a:rPr lang="en">
                <a:latin typeface="Times New Roman"/>
                <a:ea typeface="Times New Roman"/>
                <a:cs typeface="Times New Roman"/>
                <a:sym typeface="Times New Roman"/>
              </a:rPr>
              <a:t>OOA - USE CASE DIAGRAM</a:t>
            </a:r>
            <a:endParaRPr>
              <a:latin typeface="Times New Roman"/>
              <a:ea typeface="Times New Roman"/>
              <a:cs typeface="Times New Roman"/>
              <a:sym typeface="Times New Roman"/>
            </a:endParaRPr>
          </a:p>
        </p:txBody>
      </p:sp>
      <p:pic>
        <p:nvPicPr>
          <p:cNvPr id="190" name="Google Shape;190;p11"/>
          <p:cNvPicPr preferRelativeResize="0"/>
          <p:nvPr/>
        </p:nvPicPr>
        <p:blipFill rotWithShape="1">
          <a:blip r:embed="rId3">
            <a:alphaModFix/>
          </a:blip>
          <a:srcRect/>
          <a:stretch/>
        </p:blipFill>
        <p:spPr>
          <a:xfrm>
            <a:off x="2003167" y="1590392"/>
            <a:ext cx="6656300" cy="3007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12"/>
          <p:cNvPicPr preferRelativeResize="0"/>
          <p:nvPr/>
        </p:nvPicPr>
        <p:blipFill rotWithShape="1">
          <a:blip r:embed="rId3">
            <a:alphaModFix/>
          </a:blip>
          <a:srcRect/>
          <a:stretch/>
        </p:blipFill>
        <p:spPr>
          <a:xfrm>
            <a:off x="3420350" y="143925"/>
            <a:ext cx="5288200" cy="4855625"/>
          </a:xfrm>
          <a:prstGeom prst="rect">
            <a:avLst/>
          </a:prstGeom>
          <a:noFill/>
          <a:ln>
            <a:noFill/>
          </a:ln>
        </p:spPr>
      </p:pic>
      <p:sp>
        <p:nvSpPr>
          <p:cNvPr id="196" name="Google Shape;196;p12"/>
          <p:cNvSpPr txBox="1">
            <a:spLocks noGrp="1"/>
          </p:cNvSpPr>
          <p:nvPr>
            <p:ph type="title"/>
          </p:nvPr>
        </p:nvSpPr>
        <p:spPr>
          <a:xfrm>
            <a:off x="311700" y="1102750"/>
            <a:ext cx="3629364"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4000"/>
              <a:buFont typeface="Times New Roman"/>
              <a:buNone/>
            </a:pPr>
            <a:r>
              <a:rPr lang="en">
                <a:latin typeface="Times New Roman"/>
                <a:ea typeface="Times New Roman"/>
                <a:cs typeface="Times New Roman"/>
                <a:sym typeface="Times New Roman"/>
              </a:rPr>
              <a:t>OOA - CLASS DIAGRAM</a:t>
            </a:r>
            <a:endParaRPr>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3"/>
          <p:cNvSpPr txBox="1">
            <a:spLocks noGrp="1"/>
          </p:cNvSpPr>
          <p:nvPr>
            <p:ph type="title"/>
          </p:nvPr>
        </p:nvSpPr>
        <p:spPr>
          <a:xfrm>
            <a:off x="571500" y="419759"/>
            <a:ext cx="7877556" cy="3714369"/>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4000"/>
              <a:buFont typeface="Times New Roman"/>
              <a:buNone/>
            </a:pPr>
            <a:r>
              <a:rPr lang="en">
                <a:latin typeface="Times New Roman"/>
                <a:ea typeface="Times New Roman"/>
                <a:cs typeface="Times New Roman"/>
                <a:sym typeface="Times New Roman"/>
              </a:rPr>
              <a:t>OOA - SEQUENCE DIAGRAM</a:t>
            </a:r>
            <a:endParaRPr>
              <a:latin typeface="Times New Roman"/>
              <a:ea typeface="Times New Roman"/>
              <a:cs typeface="Times New Roman"/>
              <a:sym typeface="Times New Roman"/>
            </a:endParaRPr>
          </a:p>
          <a:p>
            <a:pPr marL="0" lvl="0" indent="0" algn="l" rtl="0">
              <a:lnSpc>
                <a:spcPct val="90000"/>
              </a:lnSpc>
              <a:spcBef>
                <a:spcPts val="0"/>
              </a:spcBef>
              <a:spcAft>
                <a:spcPts val="0"/>
              </a:spcAft>
              <a:buSzPts val="4050"/>
              <a:buFont typeface="Rockwell"/>
              <a:buNone/>
            </a:pPr>
            <a:endParaRPr/>
          </a:p>
        </p:txBody>
      </p:sp>
      <p:sp>
        <p:nvSpPr>
          <p:cNvPr id="202" name="Google Shape;202;p13"/>
          <p:cNvSpPr txBox="1"/>
          <p:nvPr/>
        </p:nvSpPr>
        <p:spPr>
          <a:xfrm>
            <a:off x="372275" y="1107200"/>
            <a:ext cx="4428900" cy="3321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Times New Roman"/>
              <a:buAutoNum type="arabicPeriod"/>
            </a:pPr>
            <a:r>
              <a:rPr lang="en" sz="1400" b="0" i="0" u="none" strike="noStrike" cap="none">
                <a:solidFill>
                  <a:srgbClr val="000000"/>
                </a:solidFill>
                <a:latin typeface="Times New Roman"/>
                <a:ea typeface="Times New Roman"/>
                <a:cs typeface="Times New Roman"/>
                <a:sym typeface="Times New Roman"/>
              </a:rPr>
              <a:t> Generate Service</a:t>
            </a:r>
            <a:endParaRPr sz="1400" b="0" i="0" u="none" strike="noStrike" cap="none">
              <a:solidFill>
                <a:srgbClr val="000000"/>
              </a:solidFill>
              <a:latin typeface="Times New Roman"/>
              <a:ea typeface="Times New Roman"/>
              <a:cs typeface="Times New Roman"/>
              <a:sym typeface="Times New Roman"/>
            </a:endParaRPr>
          </a:p>
        </p:txBody>
      </p:sp>
      <p:pic>
        <p:nvPicPr>
          <p:cNvPr id="203" name="Google Shape;203;p13"/>
          <p:cNvPicPr preferRelativeResize="0"/>
          <p:nvPr/>
        </p:nvPicPr>
        <p:blipFill rotWithShape="1">
          <a:blip r:embed="rId3">
            <a:alphaModFix/>
          </a:blip>
          <a:srcRect l="32049" t="23442" r="22436" b="25816"/>
          <a:stretch/>
        </p:blipFill>
        <p:spPr>
          <a:xfrm>
            <a:off x="1337800" y="1528775"/>
            <a:ext cx="6270400" cy="3474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4"/>
          <p:cNvSpPr txBox="1">
            <a:spLocks noGrp="1"/>
          </p:cNvSpPr>
          <p:nvPr>
            <p:ph type="title"/>
          </p:nvPr>
        </p:nvSpPr>
        <p:spPr>
          <a:xfrm>
            <a:off x="571500" y="419759"/>
            <a:ext cx="8307324" cy="3714369"/>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4000"/>
              <a:buFont typeface="Times New Roman"/>
              <a:buNone/>
            </a:pPr>
            <a:r>
              <a:rPr lang="en">
                <a:latin typeface="Times New Roman"/>
                <a:ea typeface="Times New Roman"/>
                <a:cs typeface="Times New Roman"/>
                <a:sym typeface="Times New Roman"/>
              </a:rPr>
              <a:t>OOA - SEQUENCE DIAGRAM</a:t>
            </a:r>
            <a:endParaRPr>
              <a:latin typeface="Times New Roman"/>
              <a:ea typeface="Times New Roman"/>
              <a:cs typeface="Times New Roman"/>
              <a:sym typeface="Times New Roman"/>
            </a:endParaRPr>
          </a:p>
          <a:p>
            <a:pPr marL="0" lvl="0" indent="0" algn="l" rtl="0">
              <a:lnSpc>
                <a:spcPct val="90000"/>
              </a:lnSpc>
              <a:spcBef>
                <a:spcPts val="0"/>
              </a:spcBef>
              <a:spcAft>
                <a:spcPts val="0"/>
              </a:spcAft>
              <a:buSzPts val="4050"/>
              <a:buFont typeface="Rockwell"/>
              <a:buNone/>
            </a:pPr>
            <a:endParaRPr/>
          </a:p>
        </p:txBody>
      </p:sp>
      <p:sp>
        <p:nvSpPr>
          <p:cNvPr id="209" name="Google Shape;209;p14"/>
          <p:cNvSpPr txBox="1"/>
          <p:nvPr/>
        </p:nvSpPr>
        <p:spPr>
          <a:xfrm>
            <a:off x="392550" y="1107200"/>
            <a:ext cx="4428900" cy="33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Times New Roman"/>
                <a:ea typeface="Times New Roman"/>
                <a:cs typeface="Times New Roman"/>
                <a:sym typeface="Times New Roman"/>
              </a:rPr>
              <a:t>2.      Generate Bill</a:t>
            </a:r>
            <a:endParaRPr sz="1400" b="0" i="0" u="none" strike="noStrike" cap="none">
              <a:solidFill>
                <a:srgbClr val="000000"/>
              </a:solidFill>
              <a:latin typeface="Times New Roman"/>
              <a:ea typeface="Times New Roman"/>
              <a:cs typeface="Times New Roman"/>
              <a:sym typeface="Times New Roman"/>
            </a:endParaRPr>
          </a:p>
        </p:txBody>
      </p:sp>
      <p:pic>
        <p:nvPicPr>
          <p:cNvPr id="210" name="Google Shape;210;p14"/>
          <p:cNvPicPr preferRelativeResize="0"/>
          <p:nvPr/>
        </p:nvPicPr>
        <p:blipFill rotWithShape="1">
          <a:blip r:embed="rId3">
            <a:alphaModFix/>
          </a:blip>
          <a:srcRect l="25801" t="17505" r="23557" b="27596"/>
          <a:stretch/>
        </p:blipFill>
        <p:spPr>
          <a:xfrm>
            <a:off x="1438275" y="1528775"/>
            <a:ext cx="6173463" cy="3614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5"/>
          <p:cNvSpPr txBox="1">
            <a:spLocks noGrp="1"/>
          </p:cNvSpPr>
          <p:nvPr>
            <p:ph type="title"/>
          </p:nvPr>
        </p:nvSpPr>
        <p:spPr>
          <a:xfrm>
            <a:off x="571500" y="419759"/>
            <a:ext cx="8435340" cy="3714369"/>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4000"/>
              <a:buFont typeface="Times New Roman"/>
              <a:buNone/>
            </a:pPr>
            <a:r>
              <a:rPr lang="en">
                <a:latin typeface="Times New Roman"/>
                <a:ea typeface="Times New Roman"/>
                <a:cs typeface="Times New Roman"/>
                <a:sym typeface="Times New Roman"/>
              </a:rPr>
              <a:t>OOA - STATE TRANSITION DIAGRAM</a:t>
            </a:r>
            <a:endParaRPr>
              <a:latin typeface="Times New Roman"/>
              <a:ea typeface="Times New Roman"/>
              <a:cs typeface="Times New Roman"/>
              <a:sym typeface="Times New Roman"/>
            </a:endParaRPr>
          </a:p>
          <a:p>
            <a:pPr marL="0" lvl="0" indent="0" algn="l" rtl="0">
              <a:lnSpc>
                <a:spcPct val="90000"/>
              </a:lnSpc>
              <a:spcBef>
                <a:spcPts val="0"/>
              </a:spcBef>
              <a:spcAft>
                <a:spcPts val="0"/>
              </a:spcAft>
              <a:buSzPts val="4050"/>
              <a:buFont typeface="Rockwell"/>
              <a:buNone/>
            </a:pPr>
            <a:endParaRPr/>
          </a:p>
        </p:txBody>
      </p:sp>
      <p:sp>
        <p:nvSpPr>
          <p:cNvPr id="216" name="Google Shape;216;p15"/>
          <p:cNvSpPr txBox="1"/>
          <p:nvPr/>
        </p:nvSpPr>
        <p:spPr>
          <a:xfrm>
            <a:off x="392550" y="2387360"/>
            <a:ext cx="3324300" cy="3321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Times New Roman"/>
              <a:buAutoNum type="arabicPeriod"/>
            </a:pPr>
            <a:r>
              <a:rPr lang="en" sz="1400" b="0" i="0" u="none" strike="noStrike" cap="none">
                <a:solidFill>
                  <a:srgbClr val="000000"/>
                </a:solidFill>
                <a:latin typeface="Times New Roman"/>
                <a:ea typeface="Times New Roman"/>
                <a:cs typeface="Times New Roman"/>
                <a:sym typeface="Times New Roman"/>
              </a:rPr>
              <a:t>State Transition Diagram for Car</a:t>
            </a:r>
            <a:endParaRPr sz="1400" b="0" i="0" u="none" strike="noStrike" cap="none">
              <a:solidFill>
                <a:srgbClr val="000000"/>
              </a:solidFill>
              <a:latin typeface="Times New Roman"/>
              <a:ea typeface="Times New Roman"/>
              <a:cs typeface="Times New Roman"/>
              <a:sym typeface="Times New Roman"/>
            </a:endParaRPr>
          </a:p>
        </p:txBody>
      </p:sp>
      <p:pic>
        <p:nvPicPr>
          <p:cNvPr id="217" name="Google Shape;217;p15"/>
          <p:cNvPicPr preferRelativeResize="0"/>
          <p:nvPr/>
        </p:nvPicPr>
        <p:blipFill rotWithShape="1">
          <a:blip r:embed="rId3">
            <a:alphaModFix/>
          </a:blip>
          <a:srcRect/>
          <a:stretch/>
        </p:blipFill>
        <p:spPr>
          <a:xfrm>
            <a:off x="3716850" y="1017725"/>
            <a:ext cx="3847699" cy="40362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6"/>
          <p:cNvSpPr txBox="1">
            <a:spLocks noGrp="1"/>
          </p:cNvSpPr>
          <p:nvPr>
            <p:ph type="title"/>
          </p:nvPr>
        </p:nvSpPr>
        <p:spPr>
          <a:xfrm>
            <a:off x="571500" y="419759"/>
            <a:ext cx="7365492" cy="3714369"/>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4000"/>
              <a:buFont typeface="Times New Roman"/>
              <a:buNone/>
            </a:pPr>
            <a:r>
              <a:rPr lang="en" dirty="0">
                <a:latin typeface="Times New Roman"/>
                <a:ea typeface="Times New Roman"/>
                <a:cs typeface="Times New Roman"/>
                <a:sym typeface="Times New Roman"/>
              </a:rPr>
              <a:t>USER INTERFACE</a:t>
            </a:r>
            <a:endParaRPr dirty="0">
              <a:latin typeface="Times New Roman"/>
              <a:ea typeface="Times New Roman"/>
              <a:cs typeface="Times New Roman"/>
              <a:sym typeface="Times New Roman"/>
            </a:endParaRPr>
          </a:p>
        </p:txBody>
      </p:sp>
      <p:sp>
        <p:nvSpPr>
          <p:cNvPr id="223" name="Google Shape;223;p16"/>
          <p:cNvSpPr txBox="1"/>
          <p:nvPr/>
        </p:nvSpPr>
        <p:spPr>
          <a:xfrm>
            <a:off x="421925" y="1017725"/>
            <a:ext cx="6280200" cy="34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Times New Roman"/>
                <a:ea typeface="Times New Roman"/>
                <a:cs typeface="Times New Roman"/>
                <a:sym typeface="Times New Roman"/>
              </a:rPr>
              <a:t>Main screen: display the main functions of the information system</a:t>
            </a: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4" name="Google Shape;224;p16"/>
          <p:cNvPicPr preferRelativeResize="0"/>
          <p:nvPr/>
        </p:nvPicPr>
        <p:blipFill rotWithShape="1">
          <a:blip r:embed="rId3">
            <a:alphaModFix/>
          </a:blip>
          <a:srcRect/>
          <a:stretch/>
        </p:blipFill>
        <p:spPr>
          <a:xfrm>
            <a:off x="1348150" y="1401275"/>
            <a:ext cx="6185376" cy="34792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7"/>
          <p:cNvSpPr txBox="1">
            <a:spLocks noGrp="1"/>
          </p:cNvSpPr>
          <p:nvPr>
            <p:ph type="title"/>
          </p:nvPr>
        </p:nvSpPr>
        <p:spPr>
          <a:xfrm>
            <a:off x="802386" y="363474"/>
            <a:ext cx="7543800" cy="1207008"/>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4000"/>
              <a:buFont typeface="Times New Roman"/>
              <a:buNone/>
            </a:pPr>
            <a:r>
              <a:rPr lang="en">
                <a:latin typeface="Times New Roman"/>
                <a:ea typeface="Times New Roman"/>
                <a:cs typeface="Times New Roman"/>
                <a:sym typeface="Times New Roman"/>
              </a:rPr>
              <a:t>FORMS</a:t>
            </a:r>
            <a:endParaRPr>
              <a:latin typeface="Times New Roman"/>
              <a:ea typeface="Times New Roman"/>
              <a:cs typeface="Times New Roman"/>
              <a:sym typeface="Times New Roman"/>
            </a:endParaRPr>
          </a:p>
        </p:txBody>
      </p:sp>
      <p:sp>
        <p:nvSpPr>
          <p:cNvPr id="230" name="Google Shape;230;p17"/>
          <p:cNvSpPr txBox="1"/>
          <p:nvPr/>
        </p:nvSpPr>
        <p:spPr>
          <a:xfrm>
            <a:off x="421925" y="1017725"/>
            <a:ext cx="8018700" cy="34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Times New Roman"/>
                <a:ea typeface="Times New Roman"/>
                <a:cs typeface="Times New Roman"/>
                <a:sym typeface="Times New Roman"/>
              </a:rPr>
              <a:t>Input form - Service Request: Customers send the request into the information system </a:t>
            </a:r>
            <a:endParaRPr sz="1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555" y="1359425"/>
            <a:ext cx="6433461" cy="342610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8"/>
          <p:cNvSpPr txBox="1">
            <a:spLocks noGrp="1"/>
          </p:cNvSpPr>
          <p:nvPr>
            <p:ph type="title"/>
          </p:nvPr>
        </p:nvSpPr>
        <p:spPr>
          <a:xfrm>
            <a:off x="802386" y="363474"/>
            <a:ext cx="7543800" cy="1207008"/>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4000"/>
              <a:buFont typeface="Times New Roman"/>
              <a:buNone/>
            </a:pPr>
            <a:r>
              <a:rPr lang="en">
                <a:latin typeface="Times New Roman"/>
                <a:ea typeface="Times New Roman"/>
                <a:cs typeface="Times New Roman"/>
                <a:sym typeface="Times New Roman"/>
              </a:rPr>
              <a:t>FORMS</a:t>
            </a:r>
            <a:endParaRPr>
              <a:latin typeface="Times New Roman"/>
              <a:ea typeface="Times New Roman"/>
              <a:cs typeface="Times New Roman"/>
              <a:sym typeface="Times New Roman"/>
            </a:endParaRPr>
          </a:p>
        </p:txBody>
      </p:sp>
      <p:sp>
        <p:nvSpPr>
          <p:cNvPr id="237" name="Google Shape;237;p18"/>
          <p:cNvSpPr txBox="1"/>
          <p:nvPr/>
        </p:nvSpPr>
        <p:spPr>
          <a:xfrm>
            <a:off x="421925" y="1017725"/>
            <a:ext cx="7908000" cy="34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Times New Roman"/>
                <a:ea typeface="Times New Roman"/>
                <a:cs typeface="Times New Roman"/>
                <a:sym typeface="Times New Roman"/>
              </a:rPr>
              <a:t>Input form - Train Order: train engineer scheduled the service</a:t>
            </a:r>
            <a:endParaRPr sz="1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8" name="Google Shape;238;p18"/>
          <p:cNvPicPr preferRelativeResize="0"/>
          <p:nvPr/>
        </p:nvPicPr>
        <p:blipFill rotWithShape="1">
          <a:blip r:embed="rId3">
            <a:alphaModFix/>
          </a:blip>
          <a:srcRect/>
          <a:stretch/>
        </p:blipFill>
        <p:spPr>
          <a:xfrm>
            <a:off x="1508925" y="1359425"/>
            <a:ext cx="6864304" cy="3479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83f4168ae9_0_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 Members</a:t>
            </a:r>
            <a:endParaRPr/>
          </a:p>
        </p:txBody>
      </p:sp>
      <p:pic>
        <p:nvPicPr>
          <p:cNvPr id="119" name="Google Shape;119;g83f4168ae9_0_5"/>
          <p:cNvPicPr preferRelativeResize="0"/>
          <p:nvPr/>
        </p:nvPicPr>
        <p:blipFill>
          <a:blip r:embed="rId3">
            <a:alphaModFix/>
          </a:blip>
          <a:stretch>
            <a:fillRect/>
          </a:stretch>
        </p:blipFill>
        <p:spPr>
          <a:xfrm>
            <a:off x="694776" y="1511798"/>
            <a:ext cx="1374799" cy="1725545"/>
          </a:xfrm>
          <a:prstGeom prst="rect">
            <a:avLst/>
          </a:prstGeom>
          <a:noFill/>
          <a:ln>
            <a:noFill/>
          </a:ln>
        </p:spPr>
      </p:pic>
      <p:pic>
        <p:nvPicPr>
          <p:cNvPr id="120" name="Google Shape;120;g83f4168ae9_0_5"/>
          <p:cNvPicPr preferRelativeResize="0"/>
          <p:nvPr/>
        </p:nvPicPr>
        <p:blipFill>
          <a:blip r:embed="rId4">
            <a:alphaModFix/>
          </a:blip>
          <a:stretch>
            <a:fillRect/>
          </a:stretch>
        </p:blipFill>
        <p:spPr>
          <a:xfrm>
            <a:off x="2921725" y="1511800"/>
            <a:ext cx="1374799" cy="1725549"/>
          </a:xfrm>
          <a:prstGeom prst="rect">
            <a:avLst/>
          </a:prstGeom>
          <a:noFill/>
          <a:ln>
            <a:noFill/>
          </a:ln>
        </p:spPr>
      </p:pic>
      <p:sp>
        <p:nvSpPr>
          <p:cNvPr id="121" name="Google Shape;121;g83f4168ae9_0_5"/>
          <p:cNvSpPr txBox="1"/>
          <p:nvPr/>
        </p:nvSpPr>
        <p:spPr>
          <a:xfrm>
            <a:off x="569075" y="3322200"/>
            <a:ext cx="1741500" cy="41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Vedika Shenoy </a:t>
            </a:r>
            <a:endParaRPr/>
          </a:p>
        </p:txBody>
      </p:sp>
      <p:sp>
        <p:nvSpPr>
          <p:cNvPr id="122" name="Google Shape;122;g83f4168ae9_0_5"/>
          <p:cNvSpPr txBox="1"/>
          <p:nvPr/>
        </p:nvSpPr>
        <p:spPr>
          <a:xfrm>
            <a:off x="2738375" y="3322200"/>
            <a:ext cx="1741500" cy="41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Shwet Jain</a:t>
            </a:r>
            <a:endParaRPr/>
          </a:p>
        </p:txBody>
      </p:sp>
      <p:pic>
        <p:nvPicPr>
          <p:cNvPr id="123" name="Google Shape;123;g83f4168ae9_0_5"/>
          <p:cNvPicPr preferRelativeResize="0"/>
          <p:nvPr/>
        </p:nvPicPr>
        <p:blipFill>
          <a:blip r:embed="rId5">
            <a:alphaModFix/>
          </a:blip>
          <a:stretch>
            <a:fillRect/>
          </a:stretch>
        </p:blipFill>
        <p:spPr>
          <a:xfrm>
            <a:off x="5070563" y="1511800"/>
            <a:ext cx="1319825" cy="1725552"/>
          </a:xfrm>
          <a:prstGeom prst="rect">
            <a:avLst/>
          </a:prstGeom>
          <a:noFill/>
          <a:ln>
            <a:noFill/>
          </a:ln>
        </p:spPr>
      </p:pic>
      <p:sp>
        <p:nvSpPr>
          <p:cNvPr id="124" name="Google Shape;124;g83f4168ae9_0_5"/>
          <p:cNvSpPr txBox="1"/>
          <p:nvPr/>
        </p:nvSpPr>
        <p:spPr>
          <a:xfrm>
            <a:off x="4770575" y="3322200"/>
            <a:ext cx="1741500" cy="41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Shuying Zhao</a:t>
            </a:r>
            <a:endParaRPr/>
          </a:p>
        </p:txBody>
      </p:sp>
      <p:sp>
        <p:nvSpPr>
          <p:cNvPr id="125" name="Google Shape;125;g83f4168ae9_0_5"/>
          <p:cNvSpPr txBox="1"/>
          <p:nvPr/>
        </p:nvSpPr>
        <p:spPr>
          <a:xfrm>
            <a:off x="7194600" y="3322200"/>
            <a:ext cx="1741500" cy="41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Yanqi Yao</a:t>
            </a:r>
            <a:endParaRPr/>
          </a:p>
        </p:txBody>
      </p:sp>
      <p:pic>
        <p:nvPicPr>
          <p:cNvPr id="126" name="Google Shape;126;g83f4168ae9_0_5"/>
          <p:cNvPicPr preferRelativeResize="0"/>
          <p:nvPr/>
        </p:nvPicPr>
        <p:blipFill>
          <a:blip r:embed="rId6">
            <a:alphaModFix/>
          </a:blip>
          <a:stretch>
            <a:fillRect/>
          </a:stretch>
        </p:blipFill>
        <p:spPr>
          <a:xfrm>
            <a:off x="7252275" y="1515944"/>
            <a:ext cx="1319801" cy="171725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9"/>
          <p:cNvSpPr txBox="1">
            <a:spLocks noGrp="1"/>
          </p:cNvSpPr>
          <p:nvPr>
            <p:ph type="title"/>
          </p:nvPr>
        </p:nvSpPr>
        <p:spPr>
          <a:xfrm>
            <a:off x="802386" y="363474"/>
            <a:ext cx="7543800" cy="1207008"/>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4000"/>
              <a:buFont typeface="Times New Roman"/>
              <a:buNone/>
            </a:pPr>
            <a:r>
              <a:rPr lang="en-US" dirty="0">
                <a:latin typeface="Times New Roman"/>
                <a:ea typeface="Times New Roman"/>
                <a:cs typeface="Times New Roman"/>
                <a:sym typeface="Times New Roman"/>
              </a:rPr>
              <a:t>REPORT</a:t>
            </a:r>
            <a:endParaRPr dirty="0">
              <a:latin typeface="Times New Roman"/>
              <a:ea typeface="Times New Roman"/>
              <a:cs typeface="Times New Roman"/>
              <a:sym typeface="Times New Roman"/>
            </a:endParaRPr>
          </a:p>
        </p:txBody>
      </p:sp>
      <p:sp>
        <p:nvSpPr>
          <p:cNvPr id="244" name="Google Shape;244;p19"/>
          <p:cNvSpPr txBox="1"/>
          <p:nvPr/>
        </p:nvSpPr>
        <p:spPr>
          <a:xfrm>
            <a:off x="421925" y="1017725"/>
            <a:ext cx="2682300" cy="34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000000"/>
                </a:solidFill>
                <a:latin typeface="Times New Roman"/>
                <a:ea typeface="Times New Roman"/>
                <a:cs typeface="Times New Roman"/>
                <a:sym typeface="Times New Roman"/>
              </a:rPr>
              <a:t>Output </a:t>
            </a:r>
            <a:r>
              <a:rPr lang="en-US" sz="1400" b="0" i="0" u="none" strike="noStrike" cap="none" dirty="0">
                <a:solidFill>
                  <a:srgbClr val="000000"/>
                </a:solidFill>
                <a:latin typeface="Times New Roman"/>
                <a:ea typeface="Times New Roman"/>
                <a:cs typeface="Times New Roman"/>
                <a:sym typeface="Times New Roman"/>
              </a:rPr>
              <a:t>Report</a:t>
            </a:r>
            <a:r>
              <a:rPr lang="en" sz="1400" b="0" i="0" u="none" strike="noStrike" cap="none" dirty="0">
                <a:solidFill>
                  <a:srgbClr val="000000"/>
                </a:solidFill>
                <a:latin typeface="Times New Roman"/>
                <a:ea typeface="Times New Roman"/>
                <a:cs typeface="Times New Roman"/>
                <a:sym typeface="Times New Roman"/>
              </a:rPr>
              <a:t> - Bill</a:t>
            </a:r>
            <a:endParaRPr sz="14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245" name="Google Shape;245;p19"/>
          <p:cNvPicPr preferRelativeResize="0"/>
          <p:nvPr/>
        </p:nvPicPr>
        <p:blipFill rotWithShape="1">
          <a:blip r:embed="rId3">
            <a:alphaModFix/>
          </a:blip>
          <a:srcRect/>
          <a:stretch/>
        </p:blipFill>
        <p:spPr>
          <a:xfrm>
            <a:off x="152400" y="1511825"/>
            <a:ext cx="8839201" cy="1855327"/>
          </a:xfrm>
          <a:prstGeom prst="rect">
            <a:avLst/>
          </a:prstGeom>
          <a:noFill/>
          <a:ln>
            <a:noFill/>
          </a:ln>
        </p:spPr>
      </p:pic>
      <p:sp>
        <p:nvSpPr>
          <p:cNvPr id="246" name="Google Shape;246;p19"/>
          <p:cNvSpPr txBox="1"/>
          <p:nvPr/>
        </p:nvSpPr>
        <p:spPr>
          <a:xfrm>
            <a:off x="4501650" y="3516925"/>
            <a:ext cx="4019400" cy="112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The billing report is created for sending to the customers to pay for the services.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0"/>
          <p:cNvSpPr txBox="1">
            <a:spLocks noGrp="1"/>
          </p:cNvSpPr>
          <p:nvPr>
            <p:ph type="title"/>
          </p:nvPr>
        </p:nvSpPr>
        <p:spPr>
          <a:xfrm>
            <a:off x="802386" y="363474"/>
            <a:ext cx="7543800" cy="1207008"/>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4000"/>
              <a:buFont typeface="Times New Roman"/>
              <a:buNone/>
            </a:pPr>
            <a:r>
              <a:rPr lang="en-US" dirty="0">
                <a:latin typeface="Times New Roman"/>
                <a:ea typeface="Times New Roman"/>
                <a:cs typeface="Times New Roman"/>
                <a:sym typeface="Times New Roman"/>
              </a:rPr>
              <a:t>REPORT</a:t>
            </a:r>
            <a:endParaRPr dirty="0">
              <a:latin typeface="Times New Roman"/>
              <a:ea typeface="Times New Roman"/>
              <a:cs typeface="Times New Roman"/>
              <a:sym typeface="Times New Roman"/>
            </a:endParaRPr>
          </a:p>
        </p:txBody>
      </p:sp>
      <p:sp>
        <p:nvSpPr>
          <p:cNvPr id="252" name="Google Shape;252;p20"/>
          <p:cNvSpPr txBox="1"/>
          <p:nvPr/>
        </p:nvSpPr>
        <p:spPr>
          <a:xfrm>
            <a:off x="421925" y="1017725"/>
            <a:ext cx="2682300" cy="34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000000"/>
                </a:solidFill>
                <a:latin typeface="Times New Roman"/>
                <a:ea typeface="Times New Roman"/>
                <a:cs typeface="Times New Roman"/>
                <a:sym typeface="Times New Roman"/>
              </a:rPr>
              <a:t>Output </a:t>
            </a:r>
            <a:r>
              <a:rPr lang="en-US" sz="1400" b="0" i="0" u="none" strike="noStrike" cap="none" dirty="0">
                <a:solidFill>
                  <a:srgbClr val="000000"/>
                </a:solidFill>
                <a:latin typeface="Times New Roman"/>
                <a:ea typeface="Times New Roman"/>
                <a:cs typeface="Times New Roman"/>
                <a:sym typeface="Times New Roman"/>
              </a:rPr>
              <a:t>Report</a:t>
            </a:r>
            <a:r>
              <a:rPr lang="en" sz="1400" b="0" i="0" u="none" strike="noStrike" cap="none" dirty="0">
                <a:solidFill>
                  <a:srgbClr val="000000"/>
                </a:solidFill>
                <a:latin typeface="Times New Roman"/>
                <a:ea typeface="Times New Roman"/>
                <a:cs typeface="Times New Roman"/>
                <a:sym typeface="Times New Roman"/>
              </a:rPr>
              <a:t>- Exchange order</a:t>
            </a:r>
            <a:endParaRPr sz="14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253" name="Google Shape;253;p20"/>
          <p:cNvPicPr preferRelativeResize="0"/>
          <p:nvPr/>
        </p:nvPicPr>
        <p:blipFill rotWithShape="1">
          <a:blip r:embed="rId3">
            <a:alphaModFix/>
          </a:blip>
          <a:srcRect/>
          <a:stretch/>
        </p:blipFill>
        <p:spPr>
          <a:xfrm>
            <a:off x="152400" y="1511825"/>
            <a:ext cx="8839199" cy="1415877"/>
          </a:xfrm>
          <a:prstGeom prst="rect">
            <a:avLst/>
          </a:prstGeom>
          <a:noFill/>
          <a:ln>
            <a:noFill/>
          </a:ln>
        </p:spPr>
      </p:pic>
      <p:pic>
        <p:nvPicPr>
          <p:cNvPr id="254" name="Google Shape;254;p20"/>
          <p:cNvPicPr preferRelativeResize="0"/>
          <p:nvPr/>
        </p:nvPicPr>
        <p:blipFill rotWithShape="1">
          <a:blip r:embed="rId4">
            <a:alphaModFix/>
          </a:blip>
          <a:srcRect/>
          <a:stretch/>
        </p:blipFill>
        <p:spPr>
          <a:xfrm>
            <a:off x="152400" y="3080102"/>
            <a:ext cx="8839201" cy="16644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1"/>
          <p:cNvSpPr txBox="1">
            <a:spLocks noGrp="1"/>
          </p:cNvSpPr>
          <p:nvPr>
            <p:ph type="title"/>
          </p:nvPr>
        </p:nvSpPr>
        <p:spPr>
          <a:xfrm>
            <a:off x="311700" y="3003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4000"/>
              <a:buFont typeface="Times New Roman"/>
              <a:buNone/>
            </a:pPr>
            <a:r>
              <a:rPr lang="en">
                <a:latin typeface="Times New Roman"/>
                <a:ea typeface="Times New Roman"/>
                <a:cs typeface="Times New Roman"/>
                <a:sym typeface="Times New Roman"/>
              </a:rPr>
              <a:t>LESSONS LEARNED</a:t>
            </a:r>
            <a:endParaRPr>
              <a:latin typeface="Times New Roman"/>
              <a:ea typeface="Times New Roman"/>
              <a:cs typeface="Times New Roman"/>
              <a:sym typeface="Times New Roman"/>
            </a:endParaRPr>
          </a:p>
        </p:txBody>
      </p:sp>
      <p:sp>
        <p:nvSpPr>
          <p:cNvPr id="260" name="Google Shape;260;p21"/>
          <p:cNvSpPr txBox="1"/>
          <p:nvPr/>
        </p:nvSpPr>
        <p:spPr>
          <a:xfrm>
            <a:off x="1118275" y="1026975"/>
            <a:ext cx="7335000" cy="855900"/>
          </a:xfrm>
          <a:prstGeom prst="rect">
            <a:avLst/>
          </a:prstGeom>
          <a:noFill/>
          <a:ln>
            <a:noFill/>
          </a:ln>
        </p:spPr>
        <p:txBody>
          <a:bodyPr spcFirstLastPara="1" wrap="square" lIns="91425" tIns="91425" rIns="91425" bIns="91425" anchor="t" anchorCtr="0">
            <a:noAutofit/>
          </a:bodyPr>
          <a:lstStyle/>
          <a:p>
            <a:pPr marL="457200" lvl="0" indent="-342900">
              <a:spcAft>
                <a:spcPts val="600"/>
              </a:spcAft>
              <a:buSzPts val="1800"/>
              <a:buFont typeface="Arial" charset="0"/>
              <a:buChar char="•"/>
            </a:pPr>
            <a:r>
              <a:rPr lang="en-US" altLang="zh-CN" sz="1800" dirty="0">
                <a:latin typeface="Times New Roman"/>
                <a:ea typeface="Times New Roman"/>
                <a:cs typeface="Times New Roman"/>
                <a:sym typeface="Times New Roman"/>
              </a:rPr>
              <a:t>Clear and concise understanding about the company and its business model in the initial stage</a:t>
            </a:r>
          </a:p>
          <a:p>
            <a:pPr marL="457200" lvl="0" indent="-342900">
              <a:spcAft>
                <a:spcPts val="600"/>
              </a:spcAft>
              <a:buSzPts val="1800"/>
              <a:buFont typeface="Arial" charset="0"/>
              <a:buChar char="•"/>
            </a:pPr>
            <a:r>
              <a:rPr lang="en-US" altLang="zh-CN" sz="1800" dirty="0">
                <a:latin typeface="Times New Roman"/>
                <a:ea typeface="Times New Roman"/>
                <a:cs typeface="Times New Roman"/>
                <a:sym typeface="Times New Roman"/>
              </a:rPr>
              <a:t>Gathering enough information and requirements would be quite important for the further analysis and design</a:t>
            </a:r>
          </a:p>
          <a:p>
            <a:pPr marL="457200" lvl="0" indent="-342900">
              <a:spcAft>
                <a:spcPts val="600"/>
              </a:spcAft>
              <a:buSzPts val="1800"/>
              <a:buFont typeface="Arial" charset="0"/>
              <a:buChar char="•"/>
            </a:pPr>
            <a:r>
              <a:rPr lang="en-US" altLang="zh-CN" sz="1800" dirty="0">
                <a:latin typeface="Times New Roman"/>
                <a:ea typeface="Times New Roman"/>
                <a:cs typeface="Times New Roman"/>
                <a:sym typeface="Times New Roman"/>
              </a:rPr>
              <a:t>Frequently communication with the client would be quite useful</a:t>
            </a:r>
          </a:p>
          <a:p>
            <a:pPr marL="457200" lvl="0" indent="-342900">
              <a:spcAft>
                <a:spcPts val="600"/>
              </a:spcAft>
              <a:buSzPts val="1800"/>
              <a:buFont typeface="Arial" charset="0"/>
              <a:buChar char="•"/>
            </a:pPr>
            <a:r>
              <a:rPr lang="en-US" altLang="zh-CN" sz="1800" dirty="0">
                <a:latin typeface="Times New Roman"/>
                <a:ea typeface="Times New Roman"/>
                <a:cs typeface="Times New Roman"/>
                <a:sym typeface="Times New Roman"/>
              </a:rPr>
              <a:t>All the diagrams of the information system should telling the same story</a:t>
            </a:r>
          </a:p>
          <a:p>
            <a:pPr marL="457200" lvl="0" indent="-342900">
              <a:spcAft>
                <a:spcPts val="600"/>
              </a:spcAft>
              <a:buSzPts val="1800"/>
              <a:buFont typeface="Arial" charset="0"/>
              <a:buChar char="•"/>
            </a:pPr>
            <a:r>
              <a:rPr lang="en-US" altLang="zh-CN" sz="1800" dirty="0">
                <a:latin typeface="Times New Roman"/>
                <a:ea typeface="Times New Roman"/>
                <a:cs typeface="Times New Roman"/>
                <a:sym typeface="Times New Roman"/>
              </a:rPr>
              <a:t>If you see the entire system as a whole, it might seem difficult but as soon as you start with DFD and ERD you will slowly and steadily find your way out.  </a:t>
            </a: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Times New Roman"/>
              <a:ea typeface="Times New Roman"/>
              <a:cs typeface="Times New Roman"/>
              <a:sym typeface="Times New Roman"/>
            </a:endParaRPr>
          </a:p>
          <a:p>
            <a:pPr marL="457200" marR="0" lvl="0" indent="0" algn="l" rtl="0">
              <a:lnSpc>
                <a:spcPct val="100000"/>
              </a:lnSpc>
              <a:spcBef>
                <a:spcPts val="0"/>
              </a:spcBef>
              <a:spcAft>
                <a:spcPts val="1000"/>
              </a:spcAft>
              <a:buClr>
                <a:srgbClr val="000000"/>
              </a:buClr>
              <a:buSzPts val="1200"/>
              <a:buFont typeface="Arial"/>
              <a:buNone/>
            </a:pPr>
            <a:r>
              <a:rPr lang="en" sz="1200" b="0" i="0" u="none" strike="noStrike" cap="none" dirty="0">
                <a:solidFill>
                  <a:schemeClr val="dk1"/>
                </a:solidFill>
                <a:latin typeface="Times New Roman"/>
                <a:ea typeface="Times New Roman"/>
                <a:cs typeface="Times New Roman"/>
                <a:sym typeface="Times New Roman"/>
              </a:rPr>
              <a:t>.</a:t>
            </a:r>
            <a:endParaRPr sz="12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2"/>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12000"/>
              <a:buFont typeface="Times New Roman"/>
              <a:buNone/>
            </a:pPr>
            <a:r>
              <a:rPr lang="en">
                <a:latin typeface="Times New Roman"/>
                <a:ea typeface="Times New Roman"/>
                <a:cs typeface="Times New Roman"/>
                <a:sym typeface="Times New Roman"/>
              </a:rPr>
              <a:t>THANKS!</a:t>
            </a:r>
            <a:endParaRPr>
              <a:latin typeface="Times New Roman"/>
              <a:ea typeface="Times New Roman"/>
              <a:cs typeface="Times New Roman"/>
              <a:sym typeface="Times New Roman"/>
            </a:endParaRPr>
          </a:p>
        </p:txBody>
      </p:sp>
      <p:sp>
        <p:nvSpPr>
          <p:cNvPr id="266" name="Google Shape;266;p2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1600"/>
              </a:spcAft>
              <a:buSzPts val="1800"/>
              <a:buNone/>
            </a:pPr>
            <a:r>
              <a:rPr lang="en">
                <a:latin typeface="Times New Roman"/>
                <a:ea typeface="Times New Roman"/>
                <a:cs typeface="Times New Roman"/>
                <a:sym typeface="Times New Roman"/>
              </a:rPr>
              <a:t>ANY QUESTION?</a:t>
            </a:r>
            <a:endParaRPr>
              <a:latin typeface="Times New Roman"/>
              <a:ea typeface="Times New Roman"/>
              <a:cs typeface="Times New Roman"/>
              <a:sym typeface="Times New Roman"/>
            </a:endParaRPr>
          </a:p>
        </p:txBody>
      </p:sp>
      <p:pic>
        <p:nvPicPr>
          <p:cNvPr id="267" name="Google Shape;267;p22"/>
          <p:cNvPicPr preferRelativeResize="0"/>
          <p:nvPr/>
        </p:nvPicPr>
        <p:blipFill rotWithShape="1">
          <a:blip r:embed="rId3">
            <a:alphaModFix/>
          </a:blip>
          <a:srcRect/>
          <a:stretch/>
        </p:blipFill>
        <p:spPr>
          <a:xfrm>
            <a:off x="2000250" y="1106125"/>
            <a:ext cx="51435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Font typeface="Times New Roman"/>
              <a:buNone/>
            </a:pPr>
            <a:r>
              <a:rPr lang="en">
                <a:latin typeface="Times New Roman"/>
                <a:ea typeface="Times New Roman"/>
                <a:cs typeface="Times New Roman"/>
                <a:sym typeface="Times New Roman"/>
              </a:rPr>
              <a:t>BUSINESS BACKGROUND</a:t>
            </a:r>
            <a:endParaRPr>
              <a:latin typeface="Times New Roman"/>
              <a:ea typeface="Times New Roman"/>
              <a:cs typeface="Times New Roman"/>
              <a:sym typeface="Times New Roman"/>
            </a:endParaRPr>
          </a:p>
        </p:txBody>
      </p:sp>
      <p:sp>
        <p:nvSpPr>
          <p:cNvPr id="132" name="Google Shape;132;p2"/>
          <p:cNvSpPr txBox="1">
            <a:spLocks noGrp="1"/>
          </p:cNvSpPr>
          <p:nvPr>
            <p:ph type="body" idx="1"/>
          </p:nvPr>
        </p:nvSpPr>
        <p:spPr>
          <a:xfrm>
            <a:off x="540300" y="1180465"/>
            <a:ext cx="4955244" cy="3416400"/>
          </a:xfrm>
          <a:prstGeom prst="rect">
            <a:avLst/>
          </a:prstGeom>
          <a:noFill/>
          <a:ln>
            <a:noFill/>
          </a:ln>
        </p:spPr>
        <p:txBody>
          <a:bodyPr spcFirstLastPara="1" wrap="square" lIns="91425" tIns="91425" rIns="91425" bIns="91425" anchor="t" anchorCtr="0">
            <a:noAutofit/>
          </a:bodyPr>
          <a:lstStyle/>
          <a:p>
            <a:pPr marL="457200" lvl="0" indent="-342900" algn="just" rtl="0">
              <a:lnSpc>
                <a:spcPct val="90000"/>
              </a:lnSpc>
              <a:spcBef>
                <a:spcPts val="0"/>
              </a:spcBef>
              <a:spcAft>
                <a:spcPts val="0"/>
              </a:spcAft>
              <a:buClr>
                <a:schemeClr val="dk1"/>
              </a:buClr>
              <a:buSzPts val="1800"/>
              <a:buFont typeface="Times New Roman"/>
              <a:buChar char="●"/>
            </a:pPr>
            <a:r>
              <a:rPr lang="en" sz="1400" dirty="0">
                <a:solidFill>
                  <a:schemeClr val="dk1"/>
                </a:solidFill>
                <a:latin typeface="Times New Roman"/>
                <a:ea typeface="Times New Roman"/>
                <a:cs typeface="Times New Roman"/>
                <a:sym typeface="Times New Roman"/>
              </a:rPr>
              <a:t>Granite State Railroad (GSRR) is an independently owned and operated New Hampshire company that was founded, has operated and continues to expand without any state or federal funds or bank mortgages. </a:t>
            </a:r>
            <a:endParaRPr sz="1400" dirty="0">
              <a:solidFill>
                <a:schemeClr val="dk1"/>
              </a:solidFill>
              <a:latin typeface="Times New Roman"/>
              <a:ea typeface="Times New Roman"/>
              <a:cs typeface="Times New Roman"/>
              <a:sym typeface="Times New Roman"/>
            </a:endParaRPr>
          </a:p>
          <a:p>
            <a:pPr marL="457200" lvl="0" indent="-342900" algn="just" rtl="0">
              <a:lnSpc>
                <a:spcPct val="90000"/>
              </a:lnSpc>
              <a:spcBef>
                <a:spcPts val="0"/>
              </a:spcBef>
              <a:spcAft>
                <a:spcPts val="0"/>
              </a:spcAft>
              <a:buClr>
                <a:schemeClr val="dk1"/>
              </a:buClr>
              <a:buSzPts val="1800"/>
              <a:buFont typeface="Times New Roman"/>
              <a:buChar char="●"/>
            </a:pPr>
            <a:r>
              <a:rPr lang="en" sz="1400" dirty="0">
                <a:solidFill>
                  <a:schemeClr val="dk1"/>
                </a:solidFill>
                <a:latin typeface="Times New Roman"/>
                <a:ea typeface="Times New Roman"/>
                <a:cs typeface="Times New Roman"/>
                <a:sym typeface="Times New Roman"/>
              </a:rPr>
              <a:t>The GSRR is working with the Boston and Maine (B&amp;M) Railroad and the Vermont Railroad (VTR) and running the interface with these companies to exchange freight cars on the daily operation. </a:t>
            </a:r>
            <a:endParaRPr sz="1400" dirty="0">
              <a:solidFill>
                <a:schemeClr val="dk1"/>
              </a:solidFill>
              <a:latin typeface="Times New Roman"/>
              <a:ea typeface="Times New Roman"/>
              <a:cs typeface="Times New Roman"/>
              <a:sym typeface="Times New Roman"/>
            </a:endParaRPr>
          </a:p>
          <a:p>
            <a:pPr marL="457200" lvl="0" indent="-342900" algn="just" rtl="0">
              <a:lnSpc>
                <a:spcPct val="90000"/>
              </a:lnSpc>
              <a:spcBef>
                <a:spcPts val="0"/>
              </a:spcBef>
              <a:spcAft>
                <a:spcPts val="0"/>
              </a:spcAft>
              <a:buClr>
                <a:schemeClr val="dk1"/>
              </a:buClr>
              <a:buSzPts val="1800"/>
              <a:buFont typeface="Times New Roman"/>
              <a:buChar char="●"/>
            </a:pPr>
            <a:r>
              <a:rPr lang="en" sz="1400" dirty="0">
                <a:solidFill>
                  <a:schemeClr val="dk1"/>
                </a:solidFill>
                <a:latin typeface="Times New Roman"/>
                <a:ea typeface="Times New Roman"/>
                <a:cs typeface="Times New Roman"/>
                <a:sym typeface="Times New Roman"/>
              </a:rPr>
              <a:t>Meeting timely requirements of customer service requests, scheduling activities with minimal delay, and billing for the service used are key functionalities of GSSR. </a:t>
            </a:r>
            <a:endParaRPr sz="1400" dirty="0">
              <a:solidFill>
                <a:schemeClr val="dk1"/>
              </a:solidFill>
              <a:latin typeface="Times New Roman"/>
              <a:ea typeface="Times New Roman"/>
              <a:cs typeface="Times New Roman"/>
              <a:sym typeface="Times New Roman"/>
            </a:endParaRPr>
          </a:p>
          <a:p>
            <a:pPr marL="457200" lvl="0" indent="-342900" algn="just" rtl="0">
              <a:lnSpc>
                <a:spcPct val="90000"/>
              </a:lnSpc>
              <a:spcBef>
                <a:spcPts val="0"/>
              </a:spcBef>
              <a:spcAft>
                <a:spcPts val="0"/>
              </a:spcAft>
              <a:buClr>
                <a:schemeClr val="dk1"/>
              </a:buClr>
              <a:buSzPts val="1800"/>
              <a:buFont typeface="Times New Roman"/>
              <a:buChar char="●"/>
            </a:pPr>
            <a:r>
              <a:rPr lang="en" sz="1400" dirty="0">
                <a:solidFill>
                  <a:schemeClr val="dk1"/>
                </a:solidFill>
                <a:latin typeface="Times New Roman"/>
                <a:ea typeface="Times New Roman"/>
                <a:cs typeface="Times New Roman"/>
                <a:sym typeface="Times New Roman"/>
              </a:rPr>
              <a:t>All the activities carried out within the system are form-based and paper-based. </a:t>
            </a:r>
            <a:endParaRPr sz="1400" dirty="0">
              <a:latin typeface="Times New Roman"/>
              <a:ea typeface="Times New Roman"/>
              <a:cs typeface="Times New Roman"/>
              <a:sym typeface="Times New Roman"/>
            </a:endParaRPr>
          </a:p>
        </p:txBody>
      </p:sp>
      <p:pic>
        <p:nvPicPr>
          <p:cNvPr id="133" name="Google Shape;133;p2"/>
          <p:cNvPicPr preferRelativeResize="0"/>
          <p:nvPr/>
        </p:nvPicPr>
        <p:blipFill rotWithShape="1">
          <a:blip r:embed="rId3">
            <a:alphaModFix/>
          </a:blip>
          <a:srcRect/>
          <a:stretch/>
        </p:blipFill>
        <p:spPr>
          <a:xfrm>
            <a:off x="5629583" y="1947671"/>
            <a:ext cx="3202717" cy="212742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Font typeface="Times New Roman"/>
              <a:buNone/>
            </a:pPr>
            <a:r>
              <a:rPr lang="en">
                <a:latin typeface="Times New Roman"/>
                <a:ea typeface="Times New Roman"/>
                <a:cs typeface="Times New Roman"/>
                <a:sym typeface="Times New Roman"/>
              </a:rPr>
              <a:t>CLIENT’S NEEDS</a:t>
            </a:r>
            <a:endParaRPr>
              <a:latin typeface="Times New Roman"/>
              <a:ea typeface="Times New Roman"/>
              <a:cs typeface="Times New Roman"/>
              <a:sym typeface="Times New Roman"/>
            </a:endParaRPr>
          </a:p>
        </p:txBody>
      </p:sp>
      <p:sp>
        <p:nvSpPr>
          <p:cNvPr id="139" name="Google Shape;139;p3"/>
          <p:cNvSpPr txBox="1">
            <a:spLocks noGrp="1"/>
          </p:cNvSpPr>
          <p:nvPr>
            <p:ph type="body" idx="1"/>
          </p:nvPr>
        </p:nvSpPr>
        <p:spPr>
          <a:xfrm>
            <a:off x="311700" y="1152475"/>
            <a:ext cx="8520600" cy="2111933"/>
          </a:xfrm>
          <a:prstGeom prst="rect">
            <a:avLst/>
          </a:prstGeom>
          <a:noFill/>
          <a:ln>
            <a:noFill/>
          </a:ln>
        </p:spPr>
        <p:txBody>
          <a:bodyPr spcFirstLastPara="1" wrap="square" lIns="91425" tIns="91425" rIns="91425" bIns="91425" anchor="t" anchorCtr="0">
            <a:noAutofit/>
          </a:bodyPr>
          <a:lstStyle/>
          <a:p>
            <a:pPr marL="457200" lvl="0" indent="-342900" algn="just" rtl="0">
              <a:lnSpc>
                <a:spcPct val="9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The current system is paper based and has been established by trial and error method over the years. </a:t>
            </a:r>
            <a:endParaRPr sz="1800">
              <a:solidFill>
                <a:schemeClr val="dk1"/>
              </a:solidFill>
              <a:latin typeface="Times New Roman"/>
              <a:ea typeface="Times New Roman"/>
              <a:cs typeface="Times New Roman"/>
              <a:sym typeface="Times New Roman"/>
            </a:endParaRPr>
          </a:p>
          <a:p>
            <a:pPr marL="457200" lvl="0" indent="-342900" algn="just" rtl="0">
              <a:lnSpc>
                <a:spcPct val="9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Majority of the functional processes involved in the system require manual filling out forms right from handling customer requests to tracking, scheduling of the cars and trains and billing.</a:t>
            </a:r>
            <a:endParaRPr sz="1800">
              <a:solidFill>
                <a:schemeClr val="dk1"/>
              </a:solidFill>
              <a:latin typeface="Times New Roman"/>
              <a:ea typeface="Times New Roman"/>
              <a:cs typeface="Times New Roman"/>
              <a:sym typeface="Times New Roman"/>
            </a:endParaRPr>
          </a:p>
          <a:p>
            <a:pPr marL="457200" lvl="0" indent="-342900" algn="just" rtl="0">
              <a:lnSpc>
                <a:spcPct val="9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Coming up with an information system that can reduce these errors and improve efficiency would be an ideal way to remove dependencies on a manual-based system.</a:t>
            </a:r>
            <a:endParaRPr sz="1800"/>
          </a:p>
        </p:txBody>
      </p:sp>
      <p:pic>
        <p:nvPicPr>
          <p:cNvPr id="140" name="Google Shape;140;p3"/>
          <p:cNvPicPr preferRelativeResize="0"/>
          <p:nvPr/>
        </p:nvPicPr>
        <p:blipFill rotWithShape="1">
          <a:blip r:embed="rId3">
            <a:alphaModFix/>
          </a:blip>
          <a:srcRect/>
          <a:stretch/>
        </p:blipFill>
        <p:spPr>
          <a:xfrm>
            <a:off x="2566416" y="2775712"/>
            <a:ext cx="4011168" cy="227380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Font typeface="Times New Roman"/>
              <a:buNone/>
            </a:pPr>
            <a:r>
              <a:rPr lang="en">
                <a:latin typeface="Times New Roman"/>
                <a:ea typeface="Times New Roman"/>
                <a:cs typeface="Times New Roman"/>
                <a:sym typeface="Times New Roman"/>
              </a:rPr>
              <a:t>SCOPE</a:t>
            </a:r>
            <a:endParaRPr>
              <a:latin typeface="Times New Roman"/>
              <a:ea typeface="Times New Roman"/>
              <a:cs typeface="Times New Roman"/>
              <a:sym typeface="Times New Roman"/>
            </a:endParaRPr>
          </a:p>
        </p:txBody>
      </p:sp>
      <p:sp>
        <p:nvSpPr>
          <p:cNvPr id="146" name="Google Shape;146;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just" rtl="0">
              <a:lnSpc>
                <a:spcPct val="9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The GSRR would interface with the Boston &amp; Maine Railroad, and Vermont Railroad’s existing systems and focus on automating the tracking, billing and scheduling of the cars and trains to make sure the delivery and efficiently handle the customer requests. </a:t>
            </a:r>
            <a:endParaRPr>
              <a:solidFill>
                <a:schemeClr val="dk1"/>
              </a:solidFill>
              <a:latin typeface="Times New Roman"/>
              <a:ea typeface="Times New Roman"/>
              <a:cs typeface="Times New Roman"/>
              <a:sym typeface="Times New Roman"/>
            </a:endParaRPr>
          </a:p>
          <a:p>
            <a:pPr marL="457200" lvl="0" indent="-342900" algn="just" rtl="0">
              <a:lnSpc>
                <a:spcPct val="9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The features of the information system include being able to process the customer requests, reserve trains, train assembly management, view availability and location of trains and cars and to view and edit the scheduled train and car services.</a:t>
            </a:r>
            <a:endParaRPr/>
          </a:p>
        </p:txBody>
      </p:sp>
      <p:pic>
        <p:nvPicPr>
          <p:cNvPr id="147" name="Google Shape;147;p4"/>
          <p:cNvPicPr preferRelativeResize="0"/>
          <p:nvPr/>
        </p:nvPicPr>
        <p:blipFill rotWithShape="1">
          <a:blip r:embed="rId3">
            <a:alphaModFix/>
          </a:blip>
          <a:srcRect/>
          <a:stretch/>
        </p:blipFill>
        <p:spPr>
          <a:xfrm>
            <a:off x="1453896" y="2175392"/>
            <a:ext cx="7077456" cy="296810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5"/>
          <p:cNvSpPr txBox="1">
            <a:spLocks noGrp="1"/>
          </p:cNvSpPr>
          <p:nvPr>
            <p:ph type="title"/>
          </p:nvPr>
        </p:nvSpPr>
        <p:spPr>
          <a:xfrm>
            <a:off x="802386" y="363474"/>
            <a:ext cx="7866126" cy="1207008"/>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4000"/>
              <a:buFont typeface="Times New Roman"/>
              <a:buNone/>
            </a:pPr>
            <a:r>
              <a:rPr lang="en">
                <a:latin typeface="Times New Roman"/>
                <a:ea typeface="Times New Roman"/>
                <a:cs typeface="Times New Roman"/>
                <a:sym typeface="Times New Roman"/>
              </a:rPr>
              <a:t>FUNCTIONAL REQUIREMENTS</a:t>
            </a:r>
            <a:endParaRPr>
              <a:latin typeface="Times New Roman"/>
              <a:ea typeface="Times New Roman"/>
              <a:cs typeface="Times New Roman"/>
              <a:sym typeface="Times New Roman"/>
            </a:endParaRPr>
          </a:p>
        </p:txBody>
      </p:sp>
      <p:sp>
        <p:nvSpPr>
          <p:cNvPr id="153" name="Google Shape;153;p5"/>
          <p:cNvSpPr txBox="1"/>
          <p:nvPr/>
        </p:nvSpPr>
        <p:spPr>
          <a:xfrm>
            <a:off x="421925" y="1326050"/>
            <a:ext cx="7795500" cy="2923500"/>
          </a:xfrm>
          <a:prstGeom prst="rect">
            <a:avLst/>
          </a:prstGeom>
          <a:noFill/>
          <a:ln>
            <a:noFill/>
          </a:ln>
        </p:spPr>
        <p:txBody>
          <a:bodyPr spcFirstLastPara="1" wrap="square" lIns="91425" tIns="91425" rIns="91425" bIns="91425" anchor="t" anchorCtr="0">
            <a:noAutofit/>
          </a:bodyPr>
          <a:lstStyle/>
          <a:p>
            <a:pPr marL="914400" marR="0" lvl="0" indent="-342900" algn="just" rtl="0">
              <a:lnSpc>
                <a:spcPct val="115000"/>
              </a:lnSpc>
              <a:spcBef>
                <a:spcPts val="0"/>
              </a:spcBef>
              <a:spcAft>
                <a:spcPts val="0"/>
              </a:spcAft>
              <a:buClr>
                <a:schemeClr val="dk1"/>
              </a:buClr>
              <a:buSzPts val="1800"/>
              <a:buFont typeface="Times New Roman"/>
              <a:buChar char="●"/>
            </a:pPr>
            <a:r>
              <a:rPr lang="en" sz="1800" b="0" i="0" u="none" strike="noStrike" cap="none">
                <a:solidFill>
                  <a:schemeClr val="dk1"/>
                </a:solidFill>
                <a:latin typeface="Times New Roman"/>
                <a:ea typeface="Times New Roman"/>
                <a:cs typeface="Times New Roman"/>
                <a:sym typeface="Times New Roman"/>
              </a:rPr>
              <a:t>The system must be able to process customer requests for car delivery</a:t>
            </a:r>
            <a:endParaRPr sz="1800" b="0" i="0" u="none" strike="noStrike" cap="none">
              <a:solidFill>
                <a:schemeClr val="dk1"/>
              </a:solidFill>
              <a:latin typeface="Times New Roman"/>
              <a:ea typeface="Times New Roman"/>
              <a:cs typeface="Times New Roman"/>
              <a:sym typeface="Times New Roman"/>
            </a:endParaRPr>
          </a:p>
          <a:p>
            <a:pPr marL="914400" marR="0" lvl="0" indent="-342900" algn="just" rtl="0">
              <a:lnSpc>
                <a:spcPct val="115000"/>
              </a:lnSpc>
              <a:spcBef>
                <a:spcPts val="0"/>
              </a:spcBef>
              <a:spcAft>
                <a:spcPts val="0"/>
              </a:spcAft>
              <a:buClr>
                <a:schemeClr val="dk1"/>
              </a:buClr>
              <a:buSzPts val="1800"/>
              <a:buFont typeface="Times New Roman"/>
              <a:buChar char="●"/>
            </a:pPr>
            <a:r>
              <a:rPr lang="en" sz="1800" b="0" i="0" u="none" strike="noStrike" cap="none">
                <a:solidFill>
                  <a:schemeClr val="dk1"/>
                </a:solidFill>
                <a:latin typeface="Times New Roman"/>
                <a:ea typeface="Times New Roman"/>
                <a:cs typeface="Times New Roman"/>
                <a:sym typeface="Times New Roman"/>
              </a:rPr>
              <a:t>The system must allow the employee to check the car inventory in GSSR and communicate with B&amp;M and VTR for resources</a:t>
            </a:r>
            <a:endParaRPr sz="1800" b="0" i="0" u="none" strike="noStrike" cap="none">
              <a:solidFill>
                <a:schemeClr val="dk1"/>
              </a:solidFill>
              <a:latin typeface="Times New Roman"/>
              <a:ea typeface="Times New Roman"/>
              <a:cs typeface="Times New Roman"/>
              <a:sym typeface="Times New Roman"/>
            </a:endParaRPr>
          </a:p>
          <a:p>
            <a:pPr marL="914400" marR="0" lvl="0" indent="-342900" algn="just" rtl="0">
              <a:lnSpc>
                <a:spcPct val="115000"/>
              </a:lnSpc>
              <a:spcBef>
                <a:spcPts val="0"/>
              </a:spcBef>
              <a:spcAft>
                <a:spcPts val="0"/>
              </a:spcAft>
              <a:buClr>
                <a:schemeClr val="dk1"/>
              </a:buClr>
              <a:buSzPts val="1800"/>
              <a:buFont typeface="Times New Roman"/>
              <a:buChar char="●"/>
            </a:pPr>
            <a:r>
              <a:rPr lang="en" sz="1800" b="0" i="0" u="none" strike="noStrike" cap="none">
                <a:solidFill>
                  <a:schemeClr val="dk1"/>
                </a:solidFill>
                <a:latin typeface="Times New Roman"/>
                <a:ea typeface="Times New Roman"/>
                <a:cs typeface="Times New Roman"/>
                <a:sym typeface="Times New Roman"/>
              </a:rPr>
              <a:t>The system must allow the employee to schedule train with cars and locomotive information</a:t>
            </a:r>
            <a:endParaRPr sz="1800" b="0" i="0" u="none" strike="noStrike" cap="none">
              <a:solidFill>
                <a:schemeClr val="dk1"/>
              </a:solidFill>
              <a:latin typeface="Times New Roman"/>
              <a:ea typeface="Times New Roman"/>
              <a:cs typeface="Times New Roman"/>
              <a:sym typeface="Times New Roman"/>
            </a:endParaRPr>
          </a:p>
          <a:p>
            <a:pPr marL="914400" marR="0" lvl="0" indent="-342900" algn="just" rtl="0">
              <a:lnSpc>
                <a:spcPct val="115000"/>
              </a:lnSpc>
              <a:spcBef>
                <a:spcPts val="0"/>
              </a:spcBef>
              <a:spcAft>
                <a:spcPts val="0"/>
              </a:spcAft>
              <a:buClr>
                <a:schemeClr val="dk1"/>
              </a:buClr>
              <a:buSzPts val="1800"/>
              <a:buFont typeface="Times New Roman"/>
              <a:buChar char="●"/>
            </a:pPr>
            <a:r>
              <a:rPr lang="en" sz="1800" b="0" i="0" u="none" strike="noStrike" cap="none">
                <a:solidFill>
                  <a:schemeClr val="dk1"/>
                </a:solidFill>
                <a:latin typeface="Times New Roman"/>
                <a:ea typeface="Times New Roman"/>
                <a:cs typeface="Times New Roman"/>
                <a:sym typeface="Times New Roman"/>
              </a:rPr>
              <a:t>The system must be able to generate bills for different services after delivering the service to the customer.</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6"/>
          <p:cNvSpPr txBox="1">
            <a:spLocks noGrp="1"/>
          </p:cNvSpPr>
          <p:nvPr>
            <p:ph type="title"/>
          </p:nvPr>
        </p:nvSpPr>
        <p:spPr>
          <a:xfrm>
            <a:off x="577373" y="226314"/>
            <a:ext cx="7012147" cy="1207008"/>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4000"/>
              <a:buFont typeface="Times New Roman"/>
              <a:buNone/>
            </a:pPr>
            <a:r>
              <a:rPr lang="en">
                <a:latin typeface="Times New Roman"/>
                <a:ea typeface="Times New Roman"/>
                <a:cs typeface="Times New Roman"/>
                <a:sym typeface="Times New Roman"/>
              </a:rPr>
              <a:t>NON- FUNCTIONAL REQUIREMENTS</a:t>
            </a:r>
            <a:endParaRPr>
              <a:latin typeface="Times New Roman"/>
              <a:ea typeface="Times New Roman"/>
              <a:cs typeface="Times New Roman"/>
              <a:sym typeface="Times New Roman"/>
            </a:endParaRPr>
          </a:p>
        </p:txBody>
      </p:sp>
      <p:sp>
        <p:nvSpPr>
          <p:cNvPr id="159" name="Google Shape;159;p6"/>
          <p:cNvSpPr txBox="1"/>
          <p:nvPr/>
        </p:nvSpPr>
        <p:spPr>
          <a:xfrm>
            <a:off x="650525" y="1664378"/>
            <a:ext cx="7795500" cy="2923500"/>
          </a:xfrm>
          <a:prstGeom prst="rect">
            <a:avLst/>
          </a:prstGeom>
          <a:noFill/>
          <a:ln>
            <a:noFill/>
          </a:ln>
        </p:spPr>
        <p:txBody>
          <a:bodyPr spcFirstLastPara="1" wrap="square" lIns="91425" tIns="91425" rIns="91425" bIns="91425" anchor="t" anchorCtr="0">
            <a:noAutofit/>
          </a:bodyPr>
          <a:lstStyle/>
          <a:p>
            <a:pPr marL="914400" marR="0" lvl="0" indent="-342900" algn="l" rtl="0">
              <a:lnSpc>
                <a:spcPct val="115000"/>
              </a:lnSpc>
              <a:spcBef>
                <a:spcPts val="0"/>
              </a:spcBef>
              <a:spcAft>
                <a:spcPts val="0"/>
              </a:spcAft>
              <a:buClr>
                <a:schemeClr val="dk1"/>
              </a:buClr>
              <a:buSzPts val="1800"/>
              <a:buFont typeface="Times New Roman"/>
              <a:buChar char="●"/>
            </a:pPr>
            <a:r>
              <a:rPr lang="en" sz="1800" b="0" i="0" u="none" strike="noStrike" cap="none">
                <a:solidFill>
                  <a:schemeClr val="dk1"/>
                </a:solidFill>
                <a:latin typeface="Times New Roman"/>
                <a:ea typeface="Times New Roman"/>
                <a:cs typeface="Times New Roman"/>
                <a:sym typeface="Times New Roman"/>
              </a:rPr>
              <a:t>The system must have an interactive and easy to use online interface.</a:t>
            </a:r>
            <a:endParaRPr sz="1800" b="0" i="0" u="none" strike="noStrike" cap="none">
              <a:solidFill>
                <a:schemeClr val="dk1"/>
              </a:solidFill>
              <a:latin typeface="Times New Roman"/>
              <a:ea typeface="Times New Roman"/>
              <a:cs typeface="Times New Roman"/>
              <a:sym typeface="Times New Roman"/>
            </a:endParaRPr>
          </a:p>
          <a:p>
            <a:pPr marL="914400" marR="0" lvl="0" indent="-342900" algn="l" rtl="0">
              <a:lnSpc>
                <a:spcPct val="115000"/>
              </a:lnSpc>
              <a:spcBef>
                <a:spcPts val="0"/>
              </a:spcBef>
              <a:spcAft>
                <a:spcPts val="0"/>
              </a:spcAft>
              <a:buClr>
                <a:schemeClr val="dk1"/>
              </a:buClr>
              <a:buSzPts val="1800"/>
              <a:buFont typeface="Times New Roman"/>
              <a:buChar char="●"/>
            </a:pPr>
            <a:r>
              <a:rPr lang="en" sz="1800" b="0" i="0" u="none" strike="noStrike" cap="none">
                <a:solidFill>
                  <a:schemeClr val="dk1"/>
                </a:solidFill>
                <a:latin typeface="Times New Roman"/>
                <a:ea typeface="Times New Roman"/>
                <a:cs typeface="Times New Roman"/>
                <a:sym typeface="Times New Roman"/>
              </a:rPr>
              <a:t>There must be support for multiple types of users for the system.</a:t>
            </a:r>
            <a:endParaRPr sz="1800" b="0" i="0" u="none" strike="noStrike" cap="none">
              <a:solidFill>
                <a:schemeClr val="dk1"/>
              </a:solidFill>
              <a:latin typeface="Times New Roman"/>
              <a:ea typeface="Times New Roman"/>
              <a:cs typeface="Times New Roman"/>
              <a:sym typeface="Times New Roman"/>
            </a:endParaRPr>
          </a:p>
          <a:p>
            <a:pPr marL="914400" marR="0" lvl="0" indent="-342900" algn="l" rtl="0">
              <a:lnSpc>
                <a:spcPct val="115000"/>
              </a:lnSpc>
              <a:spcBef>
                <a:spcPts val="0"/>
              </a:spcBef>
              <a:spcAft>
                <a:spcPts val="0"/>
              </a:spcAft>
              <a:buClr>
                <a:srgbClr val="222222"/>
              </a:buClr>
              <a:buSzPts val="1800"/>
              <a:buFont typeface="Times New Roman"/>
              <a:buChar char="●"/>
            </a:pPr>
            <a:r>
              <a:rPr lang="en" sz="1800" b="0" i="0" u="none" strike="noStrike" cap="none">
                <a:solidFill>
                  <a:schemeClr val="dk1"/>
                </a:solidFill>
                <a:latin typeface="Times New Roman"/>
                <a:ea typeface="Times New Roman"/>
                <a:cs typeface="Times New Roman"/>
                <a:sym typeface="Times New Roman"/>
              </a:rPr>
              <a:t>The system should be secure and will be accessed by authorized users only.</a:t>
            </a:r>
            <a:endParaRPr sz="1800" b="0" i="0" u="none" strike="noStrike" cap="none">
              <a:solidFill>
                <a:schemeClr val="dk1"/>
              </a:solidFill>
              <a:latin typeface="Times New Roman"/>
              <a:ea typeface="Times New Roman"/>
              <a:cs typeface="Times New Roman"/>
              <a:sym typeface="Times New Roman"/>
            </a:endParaRPr>
          </a:p>
          <a:p>
            <a:pPr marL="914400" marR="0" lvl="0" indent="-342900" algn="l" rtl="0">
              <a:lnSpc>
                <a:spcPct val="115000"/>
              </a:lnSpc>
              <a:spcBef>
                <a:spcPts val="0"/>
              </a:spcBef>
              <a:spcAft>
                <a:spcPts val="0"/>
              </a:spcAft>
              <a:buClr>
                <a:srgbClr val="222222"/>
              </a:buClr>
              <a:buSzPts val="1800"/>
              <a:buFont typeface="Times New Roman"/>
              <a:buChar char="●"/>
            </a:pPr>
            <a:r>
              <a:rPr lang="en" sz="1800" b="0" i="0" u="none" strike="noStrike" cap="none">
                <a:solidFill>
                  <a:schemeClr val="dk1"/>
                </a:solidFill>
                <a:latin typeface="Times New Roman"/>
                <a:ea typeface="Times New Roman"/>
                <a:cs typeface="Times New Roman"/>
                <a:sym typeface="Times New Roman"/>
              </a:rPr>
              <a:t>The system should be accessible to the users at all times of the day.</a:t>
            </a:r>
            <a:endParaRPr sz="1800" b="0" i="0" u="none" strike="noStrike" cap="none">
              <a:solidFill>
                <a:schemeClr val="dk1"/>
              </a:solidFill>
              <a:latin typeface="Times New Roman"/>
              <a:ea typeface="Times New Roman"/>
              <a:cs typeface="Times New Roman"/>
              <a:sym typeface="Times New Roman"/>
            </a:endParaRPr>
          </a:p>
          <a:p>
            <a:pPr marL="914400" marR="0" lvl="0" indent="-342900" algn="l" rtl="0">
              <a:lnSpc>
                <a:spcPct val="115000"/>
              </a:lnSpc>
              <a:spcBef>
                <a:spcPts val="0"/>
              </a:spcBef>
              <a:spcAft>
                <a:spcPts val="0"/>
              </a:spcAft>
              <a:buClr>
                <a:srgbClr val="222222"/>
              </a:buClr>
              <a:buSzPts val="1800"/>
              <a:buFont typeface="Times New Roman"/>
              <a:buChar char="●"/>
            </a:pPr>
            <a:r>
              <a:rPr lang="en" sz="1800" b="0" i="0" u="none" strike="noStrike" cap="none">
                <a:solidFill>
                  <a:schemeClr val="dk1"/>
                </a:solidFill>
                <a:latin typeface="Times New Roman"/>
                <a:ea typeface="Times New Roman"/>
                <a:cs typeface="Times New Roman"/>
                <a:sym typeface="Times New Roman"/>
              </a:rPr>
              <a:t>The system should have high performance which remains constant regardless of the workload.</a:t>
            </a:r>
            <a:endParaRPr sz="18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7"/>
          <p:cNvSpPr txBox="1">
            <a:spLocks noGrp="1"/>
          </p:cNvSpPr>
          <p:nvPr>
            <p:ph type="title"/>
          </p:nvPr>
        </p:nvSpPr>
        <p:spPr>
          <a:xfrm>
            <a:off x="311700" y="1556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4000"/>
              <a:buFont typeface="Times New Roman"/>
              <a:buNone/>
            </a:pPr>
            <a:r>
              <a:rPr lang="en" dirty="0">
                <a:latin typeface="Times New Roman"/>
                <a:ea typeface="Times New Roman"/>
                <a:cs typeface="Times New Roman"/>
                <a:sym typeface="Times New Roman"/>
              </a:rPr>
              <a:t>DFD - CONTEXT LEVEL</a:t>
            </a:r>
            <a:endParaRPr dirty="0">
              <a:latin typeface="Times New Roman"/>
              <a:ea typeface="Times New Roman"/>
              <a:cs typeface="Times New Roman"/>
              <a:sym typeface="Times New Roman"/>
            </a:endParaRPr>
          </a:p>
        </p:txBody>
      </p:sp>
      <p:pic>
        <p:nvPicPr>
          <p:cNvPr id="165" name="Google Shape;165;p7"/>
          <p:cNvPicPr preferRelativeResize="0"/>
          <p:nvPr/>
        </p:nvPicPr>
        <p:blipFill rotWithShape="1">
          <a:blip r:embed="rId3">
            <a:alphaModFix/>
          </a:blip>
          <a:srcRect/>
          <a:stretch/>
        </p:blipFill>
        <p:spPr>
          <a:xfrm>
            <a:off x="976036" y="1014983"/>
            <a:ext cx="7555346" cy="361078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8"/>
          <p:cNvPicPr preferRelativeResize="0"/>
          <p:nvPr/>
        </p:nvPicPr>
        <p:blipFill rotWithShape="1">
          <a:blip r:embed="rId3">
            <a:alphaModFix/>
          </a:blip>
          <a:srcRect/>
          <a:stretch/>
        </p:blipFill>
        <p:spPr>
          <a:xfrm>
            <a:off x="2764350" y="311750"/>
            <a:ext cx="5725624" cy="4520001"/>
          </a:xfrm>
          <a:prstGeom prst="rect">
            <a:avLst/>
          </a:prstGeom>
          <a:noFill/>
          <a:ln>
            <a:noFill/>
          </a:ln>
        </p:spPr>
      </p:pic>
      <p:sp>
        <p:nvSpPr>
          <p:cNvPr id="171" name="Google Shape;171;p8"/>
          <p:cNvSpPr txBox="1">
            <a:spLocks noGrp="1"/>
          </p:cNvSpPr>
          <p:nvPr>
            <p:ph type="title"/>
          </p:nvPr>
        </p:nvSpPr>
        <p:spPr>
          <a:xfrm>
            <a:off x="311700" y="3908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400"/>
              <a:buFont typeface="Times New Roman"/>
              <a:buNone/>
            </a:pPr>
            <a:r>
              <a:rPr lang="en" dirty="0">
                <a:latin typeface="Times New Roman"/>
                <a:cs typeface="Times New Roman"/>
                <a:sym typeface="Times New Roman"/>
              </a:rPr>
              <a:t>DFD - LEVEL 0</a:t>
            </a:r>
            <a:endParaRPr dirty="0">
              <a:latin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木活字">
  <a:themeElements>
    <a:clrScheme name="木活字">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TotalTime>
  <Words>679</Words>
  <Application>Microsoft Office PowerPoint</Application>
  <PresentationFormat>On-screen Show (16:9)</PresentationFormat>
  <Paragraphs>67</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Noto Sans Symbols</vt:lpstr>
      <vt:lpstr>Rockwell</vt:lpstr>
      <vt:lpstr>Times New Roman</vt:lpstr>
      <vt:lpstr>木活字</vt:lpstr>
      <vt:lpstr>GRANITE STATE RAILROAD (GSRR) INFORMATION SYSTEM DESIGN AND ANALYSIS</vt:lpstr>
      <vt:lpstr>Team Members</vt:lpstr>
      <vt:lpstr>BUSINESS BACKGROUND</vt:lpstr>
      <vt:lpstr>CLIENT’S NEEDS</vt:lpstr>
      <vt:lpstr>SCOPE</vt:lpstr>
      <vt:lpstr>FUNCTIONAL REQUIREMENTS</vt:lpstr>
      <vt:lpstr>NON- FUNCTIONAL REQUIREMENTS</vt:lpstr>
      <vt:lpstr>DFD - CONTEXT LEVEL</vt:lpstr>
      <vt:lpstr>DFD - LEVEL 0</vt:lpstr>
      <vt:lpstr>ERD - BASIC ER DIAGRAM</vt:lpstr>
      <vt:lpstr>ERD - EXTENDED ER DIAGRAM</vt:lpstr>
      <vt:lpstr>OOA - USE CASE DIAGRAM</vt:lpstr>
      <vt:lpstr>OOA - CLASS DIAGRAM</vt:lpstr>
      <vt:lpstr>OOA - SEQUENCE DIAGRAM </vt:lpstr>
      <vt:lpstr>OOA - SEQUENCE DIAGRAM </vt:lpstr>
      <vt:lpstr>OOA - STATE TRANSITION DIAGRAM </vt:lpstr>
      <vt:lpstr>USER INTERFACE</vt:lpstr>
      <vt:lpstr>FORMS</vt:lpstr>
      <vt:lpstr>FORMS</vt:lpstr>
      <vt:lpstr>REPORT</vt:lpstr>
      <vt:lpstr>REPORT</vt:lpstr>
      <vt:lpstr>LESSONS LEARNED</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GRANITE STATE RAILROAD (GSRR) INFORMATION SYSTEM DESIGN AND ANALYSIS</dc:title>
  <dc:creator>Vedika</dc:creator>
  <cp:lastModifiedBy>Vedika Ganesh Shenoy</cp:lastModifiedBy>
  <cp:revision>4</cp:revision>
  <dcterms:modified xsi:type="dcterms:W3CDTF">2020-04-22T20:41:34Z</dcterms:modified>
</cp:coreProperties>
</file>